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268" r:id="rId3"/>
    <p:sldId id="489" r:id="rId4"/>
    <p:sldId id="984" r:id="rId5"/>
    <p:sldId id="286" r:id="rId6"/>
    <p:sldId id="985" r:id="rId7"/>
    <p:sldId id="989" r:id="rId8"/>
    <p:sldId id="990" r:id="rId9"/>
    <p:sldId id="991" r:id="rId10"/>
    <p:sldId id="547" r:id="rId11"/>
    <p:sldId id="326" r:id="rId12"/>
    <p:sldId id="994" r:id="rId13"/>
    <p:sldId id="665" r:id="rId14"/>
    <p:sldId id="995" r:id="rId15"/>
    <p:sldId id="996" r:id="rId16"/>
    <p:sldId id="997" r:id="rId17"/>
    <p:sldId id="1001" r:id="rId18"/>
    <p:sldId id="999" r:id="rId19"/>
    <p:sldId id="303" r:id="rId20"/>
    <p:sldId id="1002" r:id="rId21"/>
    <p:sldId id="1003" r:id="rId22"/>
    <p:sldId id="1004" r:id="rId23"/>
    <p:sldId id="1005" r:id="rId24"/>
    <p:sldId id="337" r:id="rId25"/>
    <p:sldId id="301" r:id="rId26"/>
    <p:sldId id="644" r:id="rId27"/>
    <p:sldId id="667" r:id="rId28"/>
    <p:sldId id="325" r:id="rId29"/>
    <p:sldId id="1007" r:id="rId30"/>
    <p:sldId id="324" r:id="rId31"/>
    <p:sldId id="1008" r:id="rId32"/>
    <p:sldId id="327" r:id="rId33"/>
    <p:sldId id="641" r:id="rId34"/>
    <p:sldId id="642" r:id="rId35"/>
    <p:sldId id="1009" r:id="rId36"/>
    <p:sldId id="316" r:id="rId37"/>
    <p:sldId id="317" r:id="rId38"/>
    <p:sldId id="328" r:id="rId39"/>
    <p:sldId id="1010" r:id="rId40"/>
    <p:sldId id="319" r:id="rId41"/>
    <p:sldId id="320" r:id="rId42"/>
    <p:sldId id="329" r:id="rId43"/>
    <p:sldId id="333" r:id="rId44"/>
    <p:sldId id="334" r:id="rId45"/>
    <p:sldId id="1015" r:id="rId46"/>
    <p:sldId id="321" r:id="rId47"/>
    <p:sldId id="330" r:id="rId48"/>
    <p:sldId id="322" r:id="rId49"/>
    <p:sldId id="332" r:id="rId50"/>
    <p:sldId id="1011" r:id="rId51"/>
    <p:sldId id="1012" r:id="rId52"/>
    <p:sldId id="683" r:id="rId53"/>
    <p:sldId id="1016" r:id="rId54"/>
    <p:sldId id="981" r:id="rId55"/>
    <p:sldId id="998" r:id="rId56"/>
    <p:sldId id="1017" r:id="rId57"/>
    <p:sldId id="973" r:id="rId58"/>
    <p:sldId id="977" r:id="rId59"/>
    <p:sldId id="1018" r:id="rId60"/>
    <p:sldId id="1019" r:id="rId61"/>
    <p:sldId id="1020" r:id="rId62"/>
    <p:sldId id="1021" r:id="rId63"/>
    <p:sldId id="1022" r:id="rId64"/>
    <p:sldId id="311" r:id="rId65"/>
    <p:sldId id="29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D5EA"/>
    <a:srgbClr val="4472C4"/>
    <a:srgbClr val="FFB7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3A892C-B156-425B-9593-08853513AFD7}" v="1" dt="2024-06-05T19:49:14.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34" autoAdjust="0"/>
    <p:restoredTop sz="90129" autoAdjust="0"/>
  </p:normalViewPr>
  <p:slideViewPr>
    <p:cSldViewPr snapToGrid="0">
      <p:cViewPr varScale="1">
        <p:scale>
          <a:sx n="143" d="100"/>
          <a:sy n="143" d="100"/>
        </p:scale>
        <p:origin x="69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A Fudge Jr" userId="133895e8-240b-4811-850e-9cf94297d089" providerId="ADAL" clId="{A410D8DE-61AB-4F63-A634-CDA6BFEDA42B}"/>
    <pc:docChg chg="undo custSel mod addSld delSld modSld sldOrd">
      <pc:chgData name="Michael A Fudge Jr" userId="133895e8-240b-4811-850e-9cf94297d089" providerId="ADAL" clId="{A410D8DE-61AB-4F63-A634-CDA6BFEDA42B}" dt="2020-07-23T16:23:59.935" v="6389" actId="403"/>
      <pc:docMkLst>
        <pc:docMk/>
      </pc:docMkLst>
      <pc:sldChg chg="addSp modSp mod setBg">
        <pc:chgData name="Michael A Fudge Jr" userId="133895e8-240b-4811-850e-9cf94297d089" providerId="ADAL" clId="{A410D8DE-61AB-4F63-A634-CDA6BFEDA42B}" dt="2020-07-23T16:23:59.935" v="6389" actId="403"/>
        <pc:sldMkLst>
          <pc:docMk/>
          <pc:sldMk cId="3302085769" sldId="256"/>
        </pc:sldMkLst>
        <pc:spChg chg="mod">
          <ac:chgData name="Michael A Fudge Jr" userId="133895e8-240b-4811-850e-9cf94297d089" providerId="ADAL" clId="{A410D8DE-61AB-4F63-A634-CDA6BFEDA42B}" dt="2020-07-22T14:46:06.998" v="230" actId="26606"/>
          <ac:spMkLst>
            <pc:docMk/>
            <pc:sldMk cId="3302085769" sldId="256"/>
            <ac:spMk id="2" creationId="{12FF6C81-4F81-481C-9E43-71763C75E015}"/>
          </ac:spMkLst>
        </pc:spChg>
        <pc:spChg chg="mod">
          <ac:chgData name="Michael A Fudge Jr" userId="133895e8-240b-4811-850e-9cf94297d089" providerId="ADAL" clId="{A410D8DE-61AB-4F63-A634-CDA6BFEDA42B}" dt="2020-07-23T16:23:59.935" v="6389" actId="403"/>
          <ac:spMkLst>
            <pc:docMk/>
            <pc:sldMk cId="3302085769" sldId="256"/>
            <ac:spMk id="3" creationId="{CA49DCD9-023F-4F96-AD5D-F916ECFD0404}"/>
          </ac:spMkLst>
        </pc:spChg>
        <pc:spChg chg="add">
          <ac:chgData name="Michael A Fudge Jr" userId="133895e8-240b-4811-850e-9cf94297d089" providerId="ADAL" clId="{A410D8DE-61AB-4F63-A634-CDA6BFEDA42B}" dt="2020-07-22T14:46:06.998" v="230" actId="26606"/>
          <ac:spMkLst>
            <pc:docMk/>
            <pc:sldMk cId="3302085769" sldId="256"/>
            <ac:spMk id="8" creationId="{0B3B9DBC-97CC-4A18-B4A6-66E240292269}"/>
          </ac:spMkLst>
        </pc:spChg>
        <pc:spChg chg="add">
          <ac:chgData name="Michael A Fudge Jr" userId="133895e8-240b-4811-850e-9cf94297d089" providerId="ADAL" clId="{A410D8DE-61AB-4F63-A634-CDA6BFEDA42B}" dt="2020-07-22T14:46:06.998" v="230" actId="26606"/>
          <ac:spMkLst>
            <pc:docMk/>
            <pc:sldMk cId="3302085769" sldId="256"/>
            <ac:spMk id="10" creationId="{F4492644-1D84-449E-94E4-5FC5C873D32E}"/>
          </ac:spMkLst>
        </pc:spChg>
        <pc:spChg chg="add">
          <ac:chgData name="Michael A Fudge Jr" userId="133895e8-240b-4811-850e-9cf94297d089" providerId="ADAL" clId="{A410D8DE-61AB-4F63-A634-CDA6BFEDA42B}" dt="2020-07-22T14:46:06.998" v="230" actId="26606"/>
          <ac:spMkLst>
            <pc:docMk/>
            <pc:sldMk cId="3302085769" sldId="256"/>
            <ac:spMk id="12" creationId="{94EE1A74-DEBF-434E-8B5E-7AB296ECBE08}"/>
          </ac:spMkLst>
        </pc:spChg>
        <pc:spChg chg="add">
          <ac:chgData name="Michael A Fudge Jr" userId="133895e8-240b-4811-850e-9cf94297d089" providerId="ADAL" clId="{A410D8DE-61AB-4F63-A634-CDA6BFEDA42B}" dt="2020-07-22T14:46:06.998" v="230" actId="26606"/>
          <ac:spMkLst>
            <pc:docMk/>
            <pc:sldMk cId="3302085769" sldId="256"/>
            <ac:spMk id="14" creationId="{8C7C4D4B-92D9-4FA4-A294-749E8574FF51}"/>
          </ac:spMkLst>
        </pc:spChg>
        <pc:spChg chg="add">
          <ac:chgData name="Michael A Fudge Jr" userId="133895e8-240b-4811-850e-9cf94297d089" providerId="ADAL" clId="{A410D8DE-61AB-4F63-A634-CDA6BFEDA42B}" dt="2020-07-22T14:46:06.998" v="230" actId="26606"/>
          <ac:spMkLst>
            <pc:docMk/>
            <pc:sldMk cId="3302085769" sldId="256"/>
            <ac:spMk id="16" creationId="{BADA3358-2A3F-41B0-A458-6FD1DB3AF9BB}"/>
          </ac:spMkLst>
        </pc:spChg>
        <pc:spChg chg="add">
          <ac:chgData name="Michael A Fudge Jr" userId="133895e8-240b-4811-850e-9cf94297d089" providerId="ADAL" clId="{A410D8DE-61AB-4F63-A634-CDA6BFEDA42B}" dt="2020-07-22T14:46:06.998" v="230" actId="26606"/>
          <ac:spMkLst>
            <pc:docMk/>
            <pc:sldMk cId="3302085769" sldId="256"/>
            <ac:spMk id="18" creationId="{E4737216-37B2-43AD-AB08-05BFCCEFC99E}"/>
          </ac:spMkLst>
        </pc:spChg>
      </pc:sldChg>
      <pc:sldChg chg="addSp delSp modSp mod modAnim">
        <pc:chgData name="Michael A Fudge Jr" userId="133895e8-240b-4811-850e-9cf94297d089" providerId="ADAL" clId="{A410D8DE-61AB-4F63-A634-CDA6BFEDA42B}" dt="2020-07-22T15:28:01.411" v="1349" actId="114"/>
        <pc:sldMkLst>
          <pc:docMk/>
          <pc:sldMk cId="3436746034" sldId="257"/>
        </pc:sldMkLst>
        <pc:spChg chg="del">
          <ac:chgData name="Michael A Fudge Jr" userId="133895e8-240b-4811-850e-9cf94297d089" providerId="ADAL" clId="{A410D8DE-61AB-4F63-A634-CDA6BFEDA42B}" dt="2020-07-22T14:46:39.626" v="232" actId="26606"/>
          <ac:spMkLst>
            <pc:docMk/>
            <pc:sldMk cId="3436746034" sldId="257"/>
            <ac:spMk id="9" creationId="{7DA1F35B-C8F7-4A5A-9339-7DA4D785B300}"/>
          </ac:spMkLst>
        </pc:spChg>
        <pc:spChg chg="del">
          <ac:chgData name="Michael A Fudge Jr" userId="133895e8-240b-4811-850e-9cf94297d089" providerId="ADAL" clId="{A410D8DE-61AB-4F63-A634-CDA6BFEDA42B}" dt="2020-07-22T14:46:39.626" v="232" actId="26606"/>
          <ac:spMkLst>
            <pc:docMk/>
            <pc:sldMk cId="3436746034" sldId="257"/>
            <ac:spMk id="11" creationId="{B2D4AD41-40DA-4A81-92F5-B6E3BA1ED82A}"/>
          </ac:spMkLst>
        </pc:spChg>
        <pc:spChg chg="add">
          <ac:chgData name="Michael A Fudge Jr" userId="133895e8-240b-4811-850e-9cf94297d089" providerId="ADAL" clId="{A410D8DE-61AB-4F63-A634-CDA6BFEDA42B}" dt="2020-07-22T14:46:39.626" v="232" actId="26606"/>
          <ac:spMkLst>
            <pc:docMk/>
            <pc:sldMk cId="3436746034" sldId="257"/>
            <ac:spMk id="16" creationId="{B670DBD5-770C-4383-9F54-5B86E86BD5BB}"/>
          </ac:spMkLst>
        </pc:spChg>
        <pc:graphicFrameChg chg="mod">
          <ac:chgData name="Michael A Fudge Jr" userId="133895e8-240b-4811-850e-9cf94297d089" providerId="ADAL" clId="{A410D8DE-61AB-4F63-A634-CDA6BFEDA42B}" dt="2020-07-22T15:28:01.411" v="1349" actId="114"/>
          <ac:graphicFrameMkLst>
            <pc:docMk/>
            <pc:sldMk cId="3436746034" sldId="257"/>
            <ac:graphicFrameMk id="5" creationId="{80A84436-1DB7-43A8-9C13-824A51B927D4}"/>
          </ac:graphicFrameMkLst>
        </pc:graphicFrameChg>
      </pc:sldChg>
      <pc:sldChg chg="modAnim">
        <pc:chgData name="Michael A Fudge Jr" userId="133895e8-240b-4811-850e-9cf94297d089" providerId="ADAL" clId="{A410D8DE-61AB-4F63-A634-CDA6BFEDA42B}" dt="2020-07-22T15:25:25.243" v="1294"/>
        <pc:sldMkLst>
          <pc:docMk/>
          <pc:sldMk cId="1370411192" sldId="258"/>
        </pc:sldMkLst>
      </pc:sldChg>
      <pc:sldChg chg="addSp delSp modSp del mod setBg">
        <pc:chgData name="Michael A Fudge Jr" userId="133895e8-240b-4811-850e-9cf94297d089" providerId="ADAL" clId="{A410D8DE-61AB-4F63-A634-CDA6BFEDA42B}" dt="2020-07-22T15:34:41.293" v="1402" actId="47"/>
        <pc:sldMkLst>
          <pc:docMk/>
          <pc:sldMk cId="348306751" sldId="259"/>
        </pc:sldMkLst>
        <pc:spChg chg="mod">
          <ac:chgData name="Michael A Fudge Jr" userId="133895e8-240b-4811-850e-9cf94297d089" providerId="ADAL" clId="{A410D8DE-61AB-4F63-A634-CDA6BFEDA42B}" dt="2020-07-22T14:48:08.983" v="244" actId="6549"/>
          <ac:spMkLst>
            <pc:docMk/>
            <pc:sldMk cId="348306751" sldId="259"/>
            <ac:spMk id="2" creationId="{A0EC69E1-79D5-4CCA-9AE3-8CCDB54E5D78}"/>
          </ac:spMkLst>
        </pc:spChg>
        <pc:spChg chg="mod">
          <ac:chgData name="Michael A Fudge Jr" userId="133895e8-240b-4811-850e-9cf94297d089" providerId="ADAL" clId="{A410D8DE-61AB-4F63-A634-CDA6BFEDA42B}" dt="2020-07-22T14:48:56.555" v="253" actId="403"/>
          <ac:spMkLst>
            <pc:docMk/>
            <pc:sldMk cId="348306751" sldId="259"/>
            <ac:spMk id="3" creationId="{23BFC44E-10DC-44C2-99E8-3D541093BB67}"/>
          </ac:spMkLst>
        </pc:spChg>
        <pc:spChg chg="add del">
          <ac:chgData name="Michael A Fudge Jr" userId="133895e8-240b-4811-850e-9cf94297d089" providerId="ADAL" clId="{A410D8DE-61AB-4F63-A634-CDA6BFEDA42B}" dt="2020-07-22T14:48:05.220" v="243" actId="26606"/>
          <ac:spMkLst>
            <pc:docMk/>
            <pc:sldMk cId="348306751" sldId="259"/>
            <ac:spMk id="8" creationId="{B775CD93-9DF2-48CB-9F57-1BCA9A46C7FA}"/>
          </ac:spMkLst>
        </pc:spChg>
        <pc:spChg chg="add del">
          <ac:chgData name="Michael A Fudge Jr" userId="133895e8-240b-4811-850e-9cf94297d089" providerId="ADAL" clId="{A410D8DE-61AB-4F63-A634-CDA6BFEDA42B}" dt="2020-07-22T14:48:05.220" v="243" actId="26606"/>
          <ac:spMkLst>
            <pc:docMk/>
            <pc:sldMk cId="348306751" sldId="259"/>
            <ac:spMk id="10" creationId="{6166C6D1-23AC-49C4-BA07-238E4E9F8CEB}"/>
          </ac:spMkLst>
        </pc:spChg>
        <pc:spChg chg="add del">
          <ac:chgData name="Michael A Fudge Jr" userId="133895e8-240b-4811-850e-9cf94297d089" providerId="ADAL" clId="{A410D8DE-61AB-4F63-A634-CDA6BFEDA42B}" dt="2020-07-22T14:48:05.220" v="243" actId="26606"/>
          <ac:spMkLst>
            <pc:docMk/>
            <pc:sldMk cId="348306751" sldId="259"/>
            <ac:spMk id="12" creationId="{1C091803-41C2-48E0-9228-5148460C7479}"/>
          </ac:spMkLst>
        </pc:spChg>
        <pc:spChg chg="add">
          <ac:chgData name="Michael A Fudge Jr" userId="133895e8-240b-4811-850e-9cf94297d089" providerId="ADAL" clId="{A410D8DE-61AB-4F63-A634-CDA6BFEDA42B}" dt="2020-07-22T14:48:05.220" v="243" actId="26606"/>
          <ac:spMkLst>
            <pc:docMk/>
            <pc:sldMk cId="348306751" sldId="259"/>
            <ac:spMk id="17" creationId="{59A309A7-1751-4ABE-A3C1-EEC40366AD89}"/>
          </ac:spMkLst>
        </pc:spChg>
        <pc:spChg chg="add">
          <ac:chgData name="Michael A Fudge Jr" userId="133895e8-240b-4811-850e-9cf94297d089" providerId="ADAL" clId="{A410D8DE-61AB-4F63-A634-CDA6BFEDA42B}" dt="2020-07-22T14:48:05.220" v="243" actId="26606"/>
          <ac:spMkLst>
            <pc:docMk/>
            <pc:sldMk cId="348306751" sldId="259"/>
            <ac:spMk id="19" creationId="{967D8EB6-EAE1-4F9C-B398-83321E287204}"/>
          </ac:spMkLst>
        </pc:spChg>
        <pc:picChg chg="add del mod">
          <ac:chgData name="Michael A Fudge Jr" userId="133895e8-240b-4811-850e-9cf94297d089" providerId="ADAL" clId="{A410D8DE-61AB-4F63-A634-CDA6BFEDA42B}" dt="2020-07-22T14:37:47.259" v="154" actId="478"/>
          <ac:picMkLst>
            <pc:docMk/>
            <pc:sldMk cId="348306751" sldId="259"/>
            <ac:picMk id="4" creationId="{41FB60AD-4CE2-4852-A9B7-DAD94A496D0F}"/>
          </ac:picMkLst>
        </pc:picChg>
        <pc:picChg chg="add mod">
          <ac:chgData name="Michael A Fudge Jr" userId="133895e8-240b-4811-850e-9cf94297d089" providerId="ADAL" clId="{A410D8DE-61AB-4F63-A634-CDA6BFEDA42B}" dt="2020-07-22T14:48:05.220" v="243" actId="26606"/>
          <ac:picMkLst>
            <pc:docMk/>
            <pc:sldMk cId="348306751" sldId="259"/>
            <ac:picMk id="6" creationId="{D2C860C0-70FA-4F2C-9B3A-897851D4E7F6}"/>
          </ac:picMkLst>
        </pc:picChg>
      </pc:sldChg>
      <pc:sldChg chg="addSp delSp modSp mod setBg modAnim">
        <pc:chgData name="Michael A Fudge Jr" userId="133895e8-240b-4811-850e-9cf94297d089" providerId="ADAL" clId="{A410D8DE-61AB-4F63-A634-CDA6BFEDA42B}" dt="2020-07-22T15:29:30.625" v="1378"/>
        <pc:sldMkLst>
          <pc:docMk/>
          <pc:sldMk cId="4025852525" sldId="260"/>
        </pc:sldMkLst>
        <pc:spChg chg="mod">
          <ac:chgData name="Michael A Fudge Jr" userId="133895e8-240b-4811-850e-9cf94297d089" providerId="ADAL" clId="{A410D8DE-61AB-4F63-A634-CDA6BFEDA42B}" dt="2020-07-22T15:28:34.316" v="1373" actId="20577"/>
          <ac:spMkLst>
            <pc:docMk/>
            <pc:sldMk cId="4025852525" sldId="260"/>
            <ac:spMk id="2" creationId="{2F27C2E7-D0B1-46C6-9CE7-126F141E50EF}"/>
          </ac:spMkLst>
        </pc:spChg>
        <pc:spChg chg="mod">
          <ac:chgData name="Michael A Fudge Jr" userId="133895e8-240b-4811-850e-9cf94297d089" providerId="ADAL" clId="{A410D8DE-61AB-4F63-A634-CDA6BFEDA42B}" dt="2020-07-22T15:12:15.939" v="942" actId="20577"/>
          <ac:spMkLst>
            <pc:docMk/>
            <pc:sldMk cId="4025852525" sldId="260"/>
            <ac:spMk id="3" creationId="{5CFACD69-AC45-4008-9F4E-BF93EF15B7B6}"/>
          </ac:spMkLst>
        </pc:spChg>
        <pc:spChg chg="mod">
          <ac:chgData name="Michael A Fudge Jr" userId="133895e8-240b-4811-850e-9cf94297d089" providerId="ADAL" clId="{A410D8DE-61AB-4F63-A634-CDA6BFEDA42B}" dt="2020-07-22T15:10:21.492" v="819" actId="1076"/>
          <ac:spMkLst>
            <pc:docMk/>
            <pc:sldMk cId="4025852525" sldId="260"/>
            <ac:spMk id="10" creationId="{BC57E5F7-451F-4806-80CA-23EFC1F1A858}"/>
          </ac:spMkLst>
        </pc:spChg>
        <pc:spChg chg="mod">
          <ac:chgData name="Michael A Fudge Jr" userId="133895e8-240b-4811-850e-9cf94297d089" providerId="ADAL" clId="{A410D8DE-61AB-4F63-A634-CDA6BFEDA42B}" dt="2020-07-22T15:10:21.492" v="819" actId="1076"/>
          <ac:spMkLst>
            <pc:docMk/>
            <pc:sldMk cId="4025852525" sldId="260"/>
            <ac:spMk id="11" creationId="{10FD9728-ECE6-4728-BBE9-362CE14CF51B}"/>
          </ac:spMkLst>
        </pc:spChg>
        <pc:spChg chg="mod">
          <ac:chgData name="Michael A Fudge Jr" userId="133895e8-240b-4811-850e-9cf94297d089" providerId="ADAL" clId="{A410D8DE-61AB-4F63-A634-CDA6BFEDA42B}" dt="2020-07-22T15:10:21.492" v="819" actId="1076"/>
          <ac:spMkLst>
            <pc:docMk/>
            <pc:sldMk cId="4025852525" sldId="260"/>
            <ac:spMk id="12" creationId="{76D9B773-957D-450A-8D72-461B477FD085}"/>
          </ac:spMkLst>
        </pc:spChg>
        <pc:spChg chg="mod">
          <ac:chgData name="Michael A Fudge Jr" userId="133895e8-240b-4811-850e-9cf94297d089" providerId="ADAL" clId="{A410D8DE-61AB-4F63-A634-CDA6BFEDA42B}" dt="2020-07-22T15:10:21.492" v="819" actId="1076"/>
          <ac:spMkLst>
            <pc:docMk/>
            <pc:sldMk cId="4025852525" sldId="260"/>
            <ac:spMk id="13" creationId="{F70F5F3E-A656-4DC5-ADFE-B127D2C092E7}"/>
          </ac:spMkLst>
        </pc:spChg>
        <pc:spChg chg="mod">
          <ac:chgData name="Michael A Fudge Jr" userId="133895e8-240b-4811-850e-9cf94297d089" providerId="ADAL" clId="{A410D8DE-61AB-4F63-A634-CDA6BFEDA42B}" dt="2020-07-22T15:10:21.492" v="819" actId="1076"/>
          <ac:spMkLst>
            <pc:docMk/>
            <pc:sldMk cId="4025852525" sldId="260"/>
            <ac:spMk id="14" creationId="{140826A4-609C-4D55-9614-1BE5BD888A98}"/>
          </ac:spMkLst>
        </pc:spChg>
        <pc:spChg chg="add del">
          <ac:chgData name="Michael A Fudge Jr" userId="133895e8-240b-4811-850e-9cf94297d089" providerId="ADAL" clId="{A410D8DE-61AB-4F63-A634-CDA6BFEDA42B}" dt="2020-07-22T15:05:10.835" v="740" actId="26606"/>
          <ac:spMkLst>
            <pc:docMk/>
            <pc:sldMk cId="4025852525" sldId="260"/>
            <ac:spMk id="21" creationId="{59A309A7-1751-4ABE-A3C1-EEC40366AD89}"/>
          </ac:spMkLst>
        </pc:spChg>
        <pc:spChg chg="add del">
          <ac:chgData name="Michael A Fudge Jr" userId="133895e8-240b-4811-850e-9cf94297d089" providerId="ADAL" clId="{A410D8DE-61AB-4F63-A634-CDA6BFEDA42B}" dt="2020-07-22T15:05:10.835" v="740" actId="26606"/>
          <ac:spMkLst>
            <pc:docMk/>
            <pc:sldMk cId="4025852525" sldId="260"/>
            <ac:spMk id="23" creationId="{967D8EB6-EAE1-4F9C-B398-83321E287204}"/>
          </ac:spMkLst>
        </pc:spChg>
        <pc:picChg chg="add del">
          <ac:chgData name="Michael A Fudge Jr" userId="133895e8-240b-4811-850e-9cf94297d089" providerId="ADAL" clId="{A410D8DE-61AB-4F63-A634-CDA6BFEDA42B}" dt="2020-07-22T15:05:10.835" v="740" actId="26606"/>
          <ac:picMkLst>
            <pc:docMk/>
            <pc:sldMk cId="4025852525" sldId="260"/>
            <ac:picMk id="18" creationId="{C5C2C91C-0362-42C2-8FCD-3A2AEFBD66C0}"/>
          </ac:picMkLst>
        </pc:picChg>
      </pc:sldChg>
      <pc:sldChg chg="modSp mod modAnim">
        <pc:chgData name="Michael A Fudge Jr" userId="133895e8-240b-4811-850e-9cf94297d089" providerId="ADAL" clId="{A410D8DE-61AB-4F63-A634-CDA6BFEDA42B}" dt="2020-07-22T15:33:05.298" v="1400" actId="207"/>
        <pc:sldMkLst>
          <pc:docMk/>
          <pc:sldMk cId="4111737936" sldId="261"/>
        </pc:sldMkLst>
        <pc:spChg chg="mod">
          <ac:chgData name="Michael A Fudge Jr" userId="133895e8-240b-4811-850e-9cf94297d089" providerId="ADAL" clId="{A410D8DE-61AB-4F63-A634-CDA6BFEDA42B}" dt="2020-07-22T15:32:46.544" v="1397" actId="207"/>
          <ac:spMkLst>
            <pc:docMk/>
            <pc:sldMk cId="4111737936" sldId="261"/>
            <ac:spMk id="22" creationId="{CC530C17-6724-41AD-A886-BBDD802FF3A8}"/>
          </ac:spMkLst>
        </pc:spChg>
        <pc:spChg chg="mod">
          <ac:chgData name="Michael A Fudge Jr" userId="133895e8-240b-4811-850e-9cf94297d089" providerId="ADAL" clId="{A410D8DE-61AB-4F63-A634-CDA6BFEDA42B}" dt="2020-07-22T15:32:46.544" v="1397" actId="207"/>
          <ac:spMkLst>
            <pc:docMk/>
            <pc:sldMk cId="4111737936" sldId="261"/>
            <ac:spMk id="23" creationId="{94C0E1B3-7F2E-4F79-A58E-E807688D2DC3}"/>
          </ac:spMkLst>
        </pc:spChg>
        <pc:spChg chg="mod">
          <ac:chgData name="Michael A Fudge Jr" userId="133895e8-240b-4811-850e-9cf94297d089" providerId="ADAL" clId="{A410D8DE-61AB-4F63-A634-CDA6BFEDA42B}" dt="2020-07-22T15:33:02.515" v="1399" actId="207"/>
          <ac:spMkLst>
            <pc:docMk/>
            <pc:sldMk cId="4111737936" sldId="261"/>
            <ac:spMk id="24" creationId="{F7730229-614B-409E-BB88-39B6C734FCCF}"/>
          </ac:spMkLst>
        </pc:spChg>
        <pc:spChg chg="mod">
          <ac:chgData name="Michael A Fudge Jr" userId="133895e8-240b-4811-850e-9cf94297d089" providerId="ADAL" clId="{A410D8DE-61AB-4F63-A634-CDA6BFEDA42B}" dt="2020-07-22T15:32:46.544" v="1397" actId="207"/>
          <ac:spMkLst>
            <pc:docMk/>
            <pc:sldMk cId="4111737936" sldId="261"/>
            <ac:spMk id="29" creationId="{B7351727-30A7-4880-A935-6EE7BF2A7CA4}"/>
          </ac:spMkLst>
        </pc:spChg>
        <pc:spChg chg="mod">
          <ac:chgData name="Michael A Fudge Jr" userId="133895e8-240b-4811-850e-9cf94297d089" providerId="ADAL" clId="{A410D8DE-61AB-4F63-A634-CDA6BFEDA42B}" dt="2020-07-22T15:32:46.544" v="1397" actId="207"/>
          <ac:spMkLst>
            <pc:docMk/>
            <pc:sldMk cId="4111737936" sldId="261"/>
            <ac:spMk id="30" creationId="{10E64B36-BCF0-4D10-BA0F-5CA0260E37CD}"/>
          </ac:spMkLst>
        </pc:spChg>
        <pc:spChg chg="mod">
          <ac:chgData name="Michael A Fudge Jr" userId="133895e8-240b-4811-850e-9cf94297d089" providerId="ADAL" clId="{A410D8DE-61AB-4F63-A634-CDA6BFEDA42B}" dt="2020-07-22T15:33:05.298" v="1400" actId="207"/>
          <ac:spMkLst>
            <pc:docMk/>
            <pc:sldMk cId="4111737936" sldId="261"/>
            <ac:spMk id="31" creationId="{7AAEEE48-F8E0-4132-82CA-C1F2C01672CA}"/>
          </ac:spMkLst>
        </pc:spChg>
        <pc:cxnChg chg="mod">
          <ac:chgData name="Michael A Fudge Jr" userId="133895e8-240b-4811-850e-9cf94297d089" providerId="ADAL" clId="{A410D8DE-61AB-4F63-A634-CDA6BFEDA42B}" dt="2020-07-22T15:31:51.883" v="1393" actId="1582"/>
          <ac:cxnSpMkLst>
            <pc:docMk/>
            <pc:sldMk cId="4111737936" sldId="261"/>
            <ac:cxnSpMk id="36" creationId="{BE53381F-225F-4774-9FF6-B9BB5F0142A2}"/>
          </ac:cxnSpMkLst>
        </pc:cxnChg>
      </pc:sldChg>
      <pc:sldChg chg="addSp modSp mod modAnim">
        <pc:chgData name="Michael A Fudge Jr" userId="133895e8-240b-4811-850e-9cf94297d089" providerId="ADAL" clId="{A410D8DE-61AB-4F63-A634-CDA6BFEDA42B}" dt="2020-07-22T15:30:21.132" v="1385" actId="13822"/>
        <pc:sldMkLst>
          <pc:docMk/>
          <pc:sldMk cId="2847387876" sldId="262"/>
        </pc:sldMkLst>
        <pc:spChg chg="mod">
          <ac:chgData name="Michael A Fudge Jr" userId="133895e8-240b-4811-850e-9cf94297d089" providerId="ADAL" clId="{A410D8DE-61AB-4F63-A634-CDA6BFEDA42B}" dt="2020-07-22T15:30:21.132" v="1385" actId="13822"/>
          <ac:spMkLst>
            <pc:docMk/>
            <pc:sldMk cId="2847387876" sldId="262"/>
            <ac:spMk id="6" creationId="{9D4246D1-4D0F-49B9-AA6B-764E4655CFAF}"/>
          </ac:spMkLst>
        </pc:spChg>
        <pc:spChg chg="mod">
          <ac:chgData name="Michael A Fudge Jr" userId="133895e8-240b-4811-850e-9cf94297d089" providerId="ADAL" clId="{A410D8DE-61AB-4F63-A634-CDA6BFEDA42B}" dt="2020-07-22T15:09:12.238" v="818" actId="164"/>
          <ac:spMkLst>
            <pc:docMk/>
            <pc:sldMk cId="2847387876" sldId="262"/>
            <ac:spMk id="8" creationId="{0994F0B0-690A-4963-BA5D-EEF5FAAC3AFA}"/>
          </ac:spMkLst>
        </pc:spChg>
        <pc:spChg chg="mod">
          <ac:chgData name="Michael A Fudge Jr" userId="133895e8-240b-4811-850e-9cf94297d089" providerId="ADAL" clId="{A410D8DE-61AB-4F63-A634-CDA6BFEDA42B}" dt="2020-07-22T15:30:18.039" v="1384" actId="208"/>
          <ac:spMkLst>
            <pc:docMk/>
            <pc:sldMk cId="2847387876" sldId="262"/>
            <ac:spMk id="9" creationId="{FB067EB4-F077-4641-9B8B-BDF7738517CC}"/>
          </ac:spMkLst>
        </pc:spChg>
        <pc:spChg chg="mod">
          <ac:chgData name="Michael A Fudge Jr" userId="133895e8-240b-4811-850e-9cf94297d089" providerId="ADAL" clId="{A410D8DE-61AB-4F63-A634-CDA6BFEDA42B}" dt="2020-07-22T15:30:11.096" v="1383" actId="208"/>
          <ac:spMkLst>
            <pc:docMk/>
            <pc:sldMk cId="2847387876" sldId="262"/>
            <ac:spMk id="10" creationId="{CB22D6D6-921D-4F71-A4E7-7E57A1D91A18}"/>
          </ac:spMkLst>
        </pc:spChg>
        <pc:spChg chg="mod">
          <ac:chgData name="Michael A Fudge Jr" userId="133895e8-240b-4811-850e-9cf94297d089" providerId="ADAL" clId="{A410D8DE-61AB-4F63-A634-CDA6BFEDA42B}" dt="2020-07-22T15:12:34.863" v="943" actId="164"/>
          <ac:spMkLst>
            <pc:docMk/>
            <pc:sldMk cId="2847387876" sldId="262"/>
            <ac:spMk id="11" creationId="{08FA05D8-43D2-41EE-8AD9-F02C4BCE7B42}"/>
          </ac:spMkLst>
        </pc:spChg>
        <pc:spChg chg="mod">
          <ac:chgData name="Michael A Fudge Jr" userId="133895e8-240b-4811-850e-9cf94297d089" providerId="ADAL" clId="{A410D8DE-61AB-4F63-A634-CDA6BFEDA42B}" dt="2020-07-22T15:12:40.253" v="944" actId="164"/>
          <ac:spMkLst>
            <pc:docMk/>
            <pc:sldMk cId="2847387876" sldId="262"/>
            <ac:spMk id="12" creationId="{B0815778-52E4-42CE-8BB7-56710B9F809E}"/>
          </ac:spMkLst>
        </pc:spChg>
        <pc:spChg chg="mod">
          <ac:chgData name="Michael A Fudge Jr" userId="133895e8-240b-4811-850e-9cf94297d089" providerId="ADAL" clId="{A410D8DE-61AB-4F63-A634-CDA6BFEDA42B}" dt="2020-07-22T15:09:12.238" v="818" actId="164"/>
          <ac:spMkLst>
            <pc:docMk/>
            <pc:sldMk cId="2847387876" sldId="262"/>
            <ac:spMk id="13" creationId="{6CBE4BF5-3D11-486B-B93C-33CA20E302F9}"/>
          </ac:spMkLst>
        </pc:spChg>
        <pc:spChg chg="mod">
          <ac:chgData name="Michael A Fudge Jr" userId="133895e8-240b-4811-850e-9cf94297d089" providerId="ADAL" clId="{A410D8DE-61AB-4F63-A634-CDA6BFEDA42B}" dt="2020-07-22T15:30:21.132" v="1385" actId="13822"/>
          <ac:spMkLst>
            <pc:docMk/>
            <pc:sldMk cId="2847387876" sldId="262"/>
            <ac:spMk id="14" creationId="{FF53CC49-91DA-40D2-B066-AD6D5B3EC2F1}"/>
          </ac:spMkLst>
        </pc:spChg>
        <pc:spChg chg="mod">
          <ac:chgData name="Michael A Fudge Jr" userId="133895e8-240b-4811-850e-9cf94297d089" providerId="ADAL" clId="{A410D8DE-61AB-4F63-A634-CDA6BFEDA42B}" dt="2020-07-22T15:30:21.132" v="1385" actId="13822"/>
          <ac:spMkLst>
            <pc:docMk/>
            <pc:sldMk cId="2847387876" sldId="262"/>
            <ac:spMk id="15" creationId="{CC728ED7-32A0-4CD7-B32A-56DB490FF207}"/>
          </ac:spMkLst>
        </pc:spChg>
        <pc:spChg chg="mod">
          <ac:chgData name="Michael A Fudge Jr" userId="133895e8-240b-4811-850e-9cf94297d089" providerId="ADAL" clId="{A410D8DE-61AB-4F63-A634-CDA6BFEDA42B}" dt="2020-07-22T15:30:21.132" v="1385" actId="13822"/>
          <ac:spMkLst>
            <pc:docMk/>
            <pc:sldMk cId="2847387876" sldId="262"/>
            <ac:spMk id="16" creationId="{95073DDA-4781-42BD-AAFF-2E96F6F10D1F}"/>
          </ac:spMkLst>
        </pc:spChg>
        <pc:grpChg chg="add mod">
          <ac:chgData name="Michael A Fudge Jr" userId="133895e8-240b-4811-850e-9cf94297d089" providerId="ADAL" clId="{A410D8DE-61AB-4F63-A634-CDA6BFEDA42B}" dt="2020-07-22T15:12:40.253" v="944" actId="164"/>
          <ac:grpSpMkLst>
            <pc:docMk/>
            <pc:sldMk cId="2847387876" sldId="262"/>
            <ac:grpSpMk id="2" creationId="{568F3C39-8778-48AF-AEF2-6FF2CA304DE1}"/>
          </ac:grpSpMkLst>
        </pc:grpChg>
        <pc:grpChg chg="add mod">
          <ac:chgData name="Michael A Fudge Jr" userId="133895e8-240b-4811-850e-9cf94297d089" providerId="ADAL" clId="{A410D8DE-61AB-4F63-A634-CDA6BFEDA42B}" dt="2020-07-22T15:12:34.863" v="943" actId="164"/>
          <ac:grpSpMkLst>
            <pc:docMk/>
            <pc:sldMk cId="2847387876" sldId="262"/>
            <ac:grpSpMk id="3" creationId="{F56A6768-559E-4EF6-A2A3-CBCAE2A81FF1}"/>
          </ac:grpSpMkLst>
        </pc:grpChg>
        <pc:grpChg chg="add mod">
          <ac:chgData name="Michael A Fudge Jr" userId="133895e8-240b-4811-850e-9cf94297d089" providerId="ADAL" clId="{A410D8DE-61AB-4F63-A634-CDA6BFEDA42B}" dt="2020-07-22T15:12:40.253" v="944" actId="164"/>
          <ac:grpSpMkLst>
            <pc:docMk/>
            <pc:sldMk cId="2847387876" sldId="262"/>
            <ac:grpSpMk id="4" creationId="{612AEFD9-2193-481F-AD55-26394A2ECB32}"/>
          </ac:grpSpMkLst>
        </pc:grpChg>
        <pc:grpChg chg="add mod">
          <ac:chgData name="Michael A Fudge Jr" userId="133895e8-240b-4811-850e-9cf94297d089" providerId="ADAL" clId="{A410D8DE-61AB-4F63-A634-CDA6BFEDA42B}" dt="2020-07-22T15:13:01.460" v="945" actId="164"/>
          <ac:grpSpMkLst>
            <pc:docMk/>
            <pc:sldMk cId="2847387876" sldId="262"/>
            <ac:grpSpMk id="17" creationId="{8E97A643-F278-41FD-BF5B-46BE6102B1C8}"/>
          </ac:grpSpMkLst>
        </pc:grpChg>
        <pc:picChg chg="mod">
          <ac:chgData name="Michael A Fudge Jr" userId="133895e8-240b-4811-850e-9cf94297d089" providerId="ADAL" clId="{A410D8DE-61AB-4F63-A634-CDA6BFEDA42B}" dt="2020-07-22T15:12:34.863" v="943" actId="164"/>
          <ac:picMkLst>
            <pc:docMk/>
            <pc:sldMk cId="2847387876" sldId="262"/>
            <ac:picMk id="7" creationId="{9C4E080F-1B90-4F73-8F39-8BB63EFE3A88}"/>
          </ac:picMkLst>
        </pc:picChg>
      </pc:sldChg>
      <pc:sldChg chg="del">
        <pc:chgData name="Michael A Fudge Jr" userId="133895e8-240b-4811-850e-9cf94297d089" providerId="ADAL" clId="{A410D8DE-61AB-4F63-A634-CDA6BFEDA42B}" dt="2020-07-22T15:21:41.289" v="1107" actId="47"/>
        <pc:sldMkLst>
          <pc:docMk/>
          <pc:sldMk cId="2606811194" sldId="263"/>
        </pc:sldMkLst>
      </pc:sldChg>
      <pc:sldChg chg="modSp mod modAnim">
        <pc:chgData name="Michael A Fudge Jr" userId="133895e8-240b-4811-850e-9cf94297d089" providerId="ADAL" clId="{A410D8DE-61AB-4F63-A634-CDA6BFEDA42B}" dt="2020-07-22T15:48:19.374" v="2311" actId="20577"/>
        <pc:sldMkLst>
          <pc:docMk/>
          <pc:sldMk cId="10666855" sldId="264"/>
        </pc:sldMkLst>
        <pc:spChg chg="mod">
          <ac:chgData name="Michael A Fudge Jr" userId="133895e8-240b-4811-850e-9cf94297d089" providerId="ADAL" clId="{A410D8DE-61AB-4F63-A634-CDA6BFEDA42B}" dt="2020-07-22T15:48:19.374" v="2311" actId="20577"/>
          <ac:spMkLst>
            <pc:docMk/>
            <pc:sldMk cId="10666855" sldId="264"/>
            <ac:spMk id="3" creationId="{EC9F4669-67EE-4758-B09D-8A6E51F6312A}"/>
          </ac:spMkLst>
        </pc:spChg>
      </pc:sldChg>
      <pc:sldChg chg="del">
        <pc:chgData name="Michael A Fudge Jr" userId="133895e8-240b-4811-850e-9cf94297d089" providerId="ADAL" clId="{A410D8DE-61AB-4F63-A634-CDA6BFEDA42B}" dt="2020-07-22T15:44:35.989" v="2007" actId="47"/>
        <pc:sldMkLst>
          <pc:docMk/>
          <pc:sldMk cId="2835228341" sldId="265"/>
        </pc:sldMkLst>
      </pc:sldChg>
      <pc:sldChg chg="addSp delSp modSp add del mod modClrScheme modAnim chgLayout">
        <pc:chgData name="Michael A Fudge Jr" userId="133895e8-240b-4811-850e-9cf94297d089" providerId="ADAL" clId="{A410D8DE-61AB-4F63-A634-CDA6BFEDA42B}" dt="2020-07-22T15:55:06.012" v="2684" actId="47"/>
        <pc:sldMkLst>
          <pc:docMk/>
          <pc:sldMk cId="1714451198" sldId="266"/>
        </pc:sldMkLst>
        <pc:spChg chg="mod ord">
          <ac:chgData name="Michael A Fudge Jr" userId="133895e8-240b-4811-850e-9cf94297d089" providerId="ADAL" clId="{A410D8DE-61AB-4F63-A634-CDA6BFEDA42B}" dt="2020-07-22T15:49:53.683" v="2374" actId="700"/>
          <ac:spMkLst>
            <pc:docMk/>
            <pc:sldMk cId="1714451198" sldId="266"/>
            <ac:spMk id="2" creationId="{AF7C5AB2-A004-4000-8DBC-99A3EA92A5A8}"/>
          </ac:spMkLst>
        </pc:spChg>
        <pc:spChg chg="mod ord">
          <ac:chgData name="Michael A Fudge Jr" userId="133895e8-240b-4811-850e-9cf94297d089" providerId="ADAL" clId="{A410D8DE-61AB-4F63-A634-CDA6BFEDA42B}" dt="2020-07-22T15:51:45.992" v="2643" actId="20577"/>
          <ac:spMkLst>
            <pc:docMk/>
            <pc:sldMk cId="1714451198" sldId="266"/>
            <ac:spMk id="3" creationId="{2FDA75F4-0E56-4C57-BDD8-F52AC40313D9}"/>
          </ac:spMkLst>
        </pc:spChg>
        <pc:spChg chg="add del mod ord">
          <ac:chgData name="Michael A Fudge Jr" userId="133895e8-240b-4811-850e-9cf94297d089" providerId="ADAL" clId="{A410D8DE-61AB-4F63-A634-CDA6BFEDA42B}" dt="2020-07-22T15:50:02.049" v="2377"/>
          <ac:spMkLst>
            <pc:docMk/>
            <pc:sldMk cId="1714451198" sldId="266"/>
            <ac:spMk id="5" creationId="{998E3769-9A12-4CAE-A0DD-4F9A1018EFB0}"/>
          </ac:spMkLst>
        </pc:spChg>
        <pc:graphicFrameChg chg="add del mod modGraphic">
          <ac:chgData name="Michael A Fudge Jr" userId="133895e8-240b-4811-850e-9cf94297d089" providerId="ADAL" clId="{A410D8DE-61AB-4F63-A634-CDA6BFEDA42B}" dt="2020-07-22T15:49:59.271" v="2376" actId="21"/>
          <ac:graphicFrameMkLst>
            <pc:docMk/>
            <pc:sldMk cId="1714451198" sldId="266"/>
            <ac:graphicFrameMk id="4" creationId="{1945B8CA-38FD-4A2B-998E-0561F084F0C9}"/>
          </ac:graphicFrameMkLst>
        </pc:graphicFrameChg>
        <pc:graphicFrameChg chg="add mod">
          <ac:chgData name="Michael A Fudge Jr" userId="133895e8-240b-4811-850e-9cf94297d089" providerId="ADAL" clId="{A410D8DE-61AB-4F63-A634-CDA6BFEDA42B}" dt="2020-07-22T15:50:02.049" v="2377"/>
          <ac:graphicFrameMkLst>
            <pc:docMk/>
            <pc:sldMk cId="1714451198" sldId="266"/>
            <ac:graphicFrameMk id="6" creationId="{0C3376C1-AF01-4BC4-A02F-CDD7AB0AC4B5}"/>
          </ac:graphicFrameMkLst>
        </pc:graphicFrameChg>
      </pc:sldChg>
      <pc:sldChg chg="del">
        <pc:chgData name="Michael A Fudge Jr" userId="133895e8-240b-4811-850e-9cf94297d089" providerId="ADAL" clId="{A410D8DE-61AB-4F63-A634-CDA6BFEDA42B}" dt="2020-07-22T15:44:41.379" v="2008" actId="47"/>
        <pc:sldMkLst>
          <pc:docMk/>
          <pc:sldMk cId="1608770706" sldId="267"/>
        </pc:sldMkLst>
      </pc:sldChg>
      <pc:sldChg chg="addSp modSp mod setBg">
        <pc:chgData name="Michael A Fudge Jr" userId="133895e8-240b-4811-850e-9cf94297d089" providerId="ADAL" clId="{A410D8DE-61AB-4F63-A634-CDA6BFEDA42B}" dt="2020-07-22T14:46:19.324" v="231" actId="26606"/>
        <pc:sldMkLst>
          <pc:docMk/>
          <pc:sldMk cId="671165577" sldId="268"/>
        </pc:sldMkLst>
        <pc:spChg chg="mod">
          <ac:chgData name="Michael A Fudge Jr" userId="133895e8-240b-4811-850e-9cf94297d089" providerId="ADAL" clId="{A410D8DE-61AB-4F63-A634-CDA6BFEDA42B}" dt="2020-07-22T14:46:19.324" v="231" actId="26606"/>
          <ac:spMkLst>
            <pc:docMk/>
            <pc:sldMk cId="671165577" sldId="268"/>
            <ac:spMk id="2" creationId="{5AFBC50D-4808-4F7C-8282-E846C8828770}"/>
          </ac:spMkLst>
        </pc:spChg>
        <pc:spChg chg="mod">
          <ac:chgData name="Michael A Fudge Jr" userId="133895e8-240b-4811-850e-9cf94297d089" providerId="ADAL" clId="{A410D8DE-61AB-4F63-A634-CDA6BFEDA42B}" dt="2020-07-22T14:46:19.324" v="231" actId="26606"/>
          <ac:spMkLst>
            <pc:docMk/>
            <pc:sldMk cId="671165577" sldId="268"/>
            <ac:spMk id="3" creationId="{1ECB91DB-6034-4025-9762-F2144BB1DB51}"/>
          </ac:spMkLst>
        </pc:spChg>
        <pc:spChg chg="add">
          <ac:chgData name="Michael A Fudge Jr" userId="133895e8-240b-4811-850e-9cf94297d089" providerId="ADAL" clId="{A410D8DE-61AB-4F63-A634-CDA6BFEDA42B}" dt="2020-07-22T14:46:19.324" v="231" actId="26606"/>
          <ac:spMkLst>
            <pc:docMk/>
            <pc:sldMk cId="671165577" sldId="268"/>
            <ac:spMk id="8" creationId="{76EFD3D9-44F0-4267-BCC1-1613E79D8274}"/>
          </ac:spMkLst>
        </pc:spChg>
        <pc:spChg chg="add">
          <ac:chgData name="Michael A Fudge Jr" userId="133895e8-240b-4811-850e-9cf94297d089" providerId="ADAL" clId="{A410D8DE-61AB-4F63-A634-CDA6BFEDA42B}" dt="2020-07-22T14:46:19.324" v="231" actId="26606"/>
          <ac:spMkLst>
            <pc:docMk/>
            <pc:sldMk cId="671165577" sldId="268"/>
            <ac:spMk id="10" creationId="{A779A851-95D6-41AF-937A-B0E4B7F6FA8D}"/>
          </ac:spMkLst>
        </pc:spChg>
        <pc:spChg chg="add">
          <ac:chgData name="Michael A Fudge Jr" userId="133895e8-240b-4811-850e-9cf94297d089" providerId="ADAL" clId="{A410D8DE-61AB-4F63-A634-CDA6BFEDA42B}" dt="2020-07-22T14:46:19.324" v="231" actId="26606"/>
          <ac:spMkLst>
            <pc:docMk/>
            <pc:sldMk cId="671165577" sldId="268"/>
            <ac:spMk id="12" creationId="{953FB2E7-B6CB-429C-81EB-D9516D6D5C8D}"/>
          </ac:spMkLst>
        </pc:spChg>
        <pc:spChg chg="add">
          <ac:chgData name="Michael A Fudge Jr" userId="133895e8-240b-4811-850e-9cf94297d089" providerId="ADAL" clId="{A410D8DE-61AB-4F63-A634-CDA6BFEDA42B}" dt="2020-07-22T14:46:19.324" v="231" actId="26606"/>
          <ac:spMkLst>
            <pc:docMk/>
            <pc:sldMk cId="671165577" sldId="268"/>
            <ac:spMk id="14" creationId="{2EC40DB1-B719-4A13-9A4D-0966B4B27866}"/>
          </ac:spMkLst>
        </pc:spChg>
        <pc:spChg chg="add">
          <ac:chgData name="Michael A Fudge Jr" userId="133895e8-240b-4811-850e-9cf94297d089" providerId="ADAL" clId="{A410D8DE-61AB-4F63-A634-CDA6BFEDA42B}" dt="2020-07-22T14:46:19.324" v="231" actId="26606"/>
          <ac:spMkLst>
            <pc:docMk/>
            <pc:sldMk cId="671165577" sldId="268"/>
            <ac:spMk id="16" creationId="{82211336-CFF3-412D-868A-6679C1004C45}"/>
          </ac:spMkLst>
        </pc:spChg>
      </pc:sldChg>
      <pc:sldChg chg="addSp delSp modSp new del mod">
        <pc:chgData name="Michael A Fudge Jr" userId="133895e8-240b-4811-850e-9cf94297d089" providerId="ADAL" clId="{A410D8DE-61AB-4F63-A634-CDA6BFEDA42B}" dt="2020-07-22T15:04:18.041" v="738" actId="47"/>
        <pc:sldMkLst>
          <pc:docMk/>
          <pc:sldMk cId="1425894883" sldId="269"/>
        </pc:sldMkLst>
        <pc:spChg chg="mod">
          <ac:chgData name="Michael A Fudge Jr" userId="133895e8-240b-4811-850e-9cf94297d089" providerId="ADAL" clId="{A410D8DE-61AB-4F63-A634-CDA6BFEDA42B}" dt="2020-07-22T14:43:58.236" v="220" actId="20577"/>
          <ac:spMkLst>
            <pc:docMk/>
            <pc:sldMk cId="1425894883" sldId="269"/>
            <ac:spMk id="2" creationId="{A708A549-E8DD-4DAE-BA1D-CFFF63B72034}"/>
          </ac:spMkLst>
        </pc:spChg>
        <pc:spChg chg="del">
          <ac:chgData name="Michael A Fudge Jr" userId="133895e8-240b-4811-850e-9cf94297d089" providerId="ADAL" clId="{A410D8DE-61AB-4F63-A634-CDA6BFEDA42B}" dt="2020-07-22T14:44:02.827" v="221"/>
          <ac:spMkLst>
            <pc:docMk/>
            <pc:sldMk cId="1425894883" sldId="269"/>
            <ac:spMk id="3" creationId="{4860782E-6EA9-49D4-9740-923DE5C5349D}"/>
          </ac:spMkLst>
        </pc:spChg>
        <pc:spChg chg="add del mod">
          <ac:chgData name="Michael A Fudge Jr" userId="133895e8-240b-4811-850e-9cf94297d089" providerId="ADAL" clId="{A410D8DE-61AB-4F63-A634-CDA6BFEDA42B}" dt="2020-07-22T14:44:52.808" v="224" actId="478"/>
          <ac:spMkLst>
            <pc:docMk/>
            <pc:sldMk cId="1425894883" sldId="269"/>
            <ac:spMk id="4" creationId="{BC9FE179-218F-4BEF-85A8-76286B8280DE}"/>
          </ac:spMkLst>
        </pc:spChg>
        <pc:picChg chg="add del mod">
          <ac:chgData name="Michael A Fudge Jr" userId="133895e8-240b-4811-850e-9cf94297d089" providerId="ADAL" clId="{A410D8DE-61AB-4F63-A634-CDA6BFEDA42B}" dt="2020-07-22T14:44:49.757" v="223" actId="478"/>
          <ac:picMkLst>
            <pc:docMk/>
            <pc:sldMk cId="1425894883" sldId="269"/>
            <ac:picMk id="1026" creationId="{B399E96E-409B-4199-BE2B-B83844514ABD}"/>
          </ac:picMkLst>
        </pc:picChg>
        <pc:picChg chg="add del mod">
          <ac:chgData name="Michael A Fudge Jr" userId="133895e8-240b-4811-850e-9cf94297d089" providerId="ADAL" clId="{A410D8DE-61AB-4F63-A634-CDA6BFEDA42B}" dt="2020-07-22T14:49:18.658" v="257" actId="21"/>
          <ac:picMkLst>
            <pc:docMk/>
            <pc:sldMk cId="1425894883" sldId="269"/>
            <ac:picMk id="1028" creationId="{090CA66F-54D9-4D74-9105-A4506F70EE9E}"/>
          </ac:picMkLst>
        </pc:picChg>
      </pc:sldChg>
      <pc:sldChg chg="add del">
        <pc:chgData name="Michael A Fudge Jr" userId="133895e8-240b-4811-850e-9cf94297d089" providerId="ADAL" clId="{A410D8DE-61AB-4F63-A634-CDA6BFEDA42B}" dt="2020-07-22T14:49:14.944" v="256" actId="47"/>
        <pc:sldMkLst>
          <pc:docMk/>
          <pc:sldMk cId="2813961386" sldId="270"/>
        </pc:sldMkLst>
      </pc:sldChg>
      <pc:sldChg chg="addSp delSp modSp add mod modNotesTx">
        <pc:chgData name="Michael A Fudge Jr" userId="133895e8-240b-4811-850e-9cf94297d089" providerId="ADAL" clId="{A410D8DE-61AB-4F63-A634-CDA6BFEDA42B}" dt="2020-07-22T15:24:16.738" v="1292" actId="20577"/>
        <pc:sldMkLst>
          <pc:docMk/>
          <pc:sldMk cId="96570146" sldId="271"/>
        </pc:sldMkLst>
        <pc:spChg chg="mod">
          <ac:chgData name="Michael A Fudge Jr" userId="133895e8-240b-4811-850e-9cf94297d089" providerId="ADAL" clId="{A410D8DE-61AB-4F63-A634-CDA6BFEDA42B}" dt="2020-07-22T14:59:45.538" v="442" actId="1076"/>
          <ac:spMkLst>
            <pc:docMk/>
            <pc:sldMk cId="96570146" sldId="271"/>
            <ac:spMk id="3" creationId="{23BFC44E-10DC-44C2-99E8-3D541093BB67}"/>
          </ac:spMkLst>
        </pc:spChg>
        <pc:picChg chg="add del mod">
          <ac:chgData name="Michael A Fudge Jr" userId="133895e8-240b-4811-850e-9cf94297d089" providerId="ADAL" clId="{A410D8DE-61AB-4F63-A634-CDA6BFEDA42B}" dt="2020-07-22T14:49:34.583" v="262"/>
          <ac:picMkLst>
            <pc:docMk/>
            <pc:sldMk cId="96570146" sldId="271"/>
            <ac:picMk id="7" creationId="{5DC461FB-1B35-467E-ABE3-710DDAE72948}"/>
          </ac:picMkLst>
        </pc:picChg>
        <pc:picChg chg="add mod">
          <ac:chgData name="Michael A Fudge Jr" userId="133895e8-240b-4811-850e-9cf94297d089" providerId="ADAL" clId="{A410D8DE-61AB-4F63-A634-CDA6BFEDA42B}" dt="2020-07-22T14:51:36.568" v="341" actId="732"/>
          <ac:picMkLst>
            <pc:docMk/>
            <pc:sldMk cId="96570146" sldId="271"/>
            <ac:picMk id="8" creationId="{107C1241-9548-4C22-9E00-237AA087A1EA}"/>
          </ac:picMkLst>
        </pc:picChg>
      </pc:sldChg>
      <pc:sldChg chg="add del">
        <pc:chgData name="Michael A Fudge Jr" userId="133895e8-240b-4811-850e-9cf94297d089" providerId="ADAL" clId="{A410D8DE-61AB-4F63-A634-CDA6BFEDA42B}" dt="2020-07-22T14:50:37.049" v="318" actId="47"/>
        <pc:sldMkLst>
          <pc:docMk/>
          <pc:sldMk cId="1379893538" sldId="272"/>
        </pc:sldMkLst>
      </pc:sldChg>
      <pc:sldChg chg="addSp modSp add mod ord modNotesTx">
        <pc:chgData name="Michael A Fudge Jr" userId="133895e8-240b-4811-850e-9cf94297d089" providerId="ADAL" clId="{A410D8DE-61AB-4F63-A634-CDA6BFEDA42B}" dt="2020-07-22T15:24:11.895" v="1286" actId="20577"/>
        <pc:sldMkLst>
          <pc:docMk/>
          <pc:sldMk cId="1604570359" sldId="273"/>
        </pc:sldMkLst>
        <pc:spChg chg="mod">
          <ac:chgData name="Michael A Fudge Jr" userId="133895e8-240b-4811-850e-9cf94297d089" providerId="ADAL" clId="{A410D8DE-61AB-4F63-A634-CDA6BFEDA42B}" dt="2020-07-22T14:59:49.651" v="444" actId="1076"/>
          <ac:spMkLst>
            <pc:docMk/>
            <pc:sldMk cId="1604570359" sldId="273"/>
            <ac:spMk id="3" creationId="{23BFC44E-10DC-44C2-99E8-3D541093BB67}"/>
          </ac:spMkLst>
        </pc:spChg>
        <pc:spChg chg="add mod">
          <ac:chgData name="Michael A Fudge Jr" userId="133895e8-240b-4811-850e-9cf94297d089" providerId="ADAL" clId="{A410D8DE-61AB-4F63-A634-CDA6BFEDA42B}" dt="2020-07-22T14:52:26.406" v="348" actId="164"/>
          <ac:spMkLst>
            <pc:docMk/>
            <pc:sldMk cId="1604570359" sldId="273"/>
            <ac:spMk id="4" creationId="{983F6E36-4C5A-40D5-BA1C-96EA007560F0}"/>
          </ac:spMkLst>
        </pc:spChg>
        <pc:grpChg chg="add mod">
          <ac:chgData name="Michael A Fudge Jr" userId="133895e8-240b-4811-850e-9cf94297d089" providerId="ADAL" clId="{A410D8DE-61AB-4F63-A634-CDA6BFEDA42B}" dt="2020-07-22T14:52:52.475" v="404" actId="962"/>
          <ac:grpSpMkLst>
            <pc:docMk/>
            <pc:sldMk cId="1604570359" sldId="273"/>
            <ac:grpSpMk id="5" creationId="{9E679565-DC45-4D1B-8D23-8A423FC70B45}"/>
          </ac:grpSpMkLst>
        </pc:grpChg>
        <pc:picChg chg="mod">
          <ac:chgData name="Michael A Fudge Jr" userId="133895e8-240b-4811-850e-9cf94297d089" providerId="ADAL" clId="{A410D8DE-61AB-4F63-A634-CDA6BFEDA42B}" dt="2020-07-22T14:52:26.406" v="348" actId="164"/>
          <ac:picMkLst>
            <pc:docMk/>
            <pc:sldMk cId="1604570359" sldId="273"/>
            <ac:picMk id="8" creationId="{107C1241-9548-4C22-9E00-237AA087A1EA}"/>
          </ac:picMkLst>
        </pc:picChg>
      </pc:sldChg>
      <pc:sldChg chg="addSp delSp modSp add mod modNotesTx">
        <pc:chgData name="Michael A Fudge Jr" userId="133895e8-240b-4811-850e-9cf94297d089" providerId="ADAL" clId="{A410D8DE-61AB-4F63-A634-CDA6BFEDA42B}" dt="2020-07-22T15:24:06.913" v="1282" actId="20577"/>
        <pc:sldMkLst>
          <pc:docMk/>
          <pc:sldMk cId="1384560633" sldId="274"/>
        </pc:sldMkLst>
        <pc:spChg chg="mod">
          <ac:chgData name="Michael A Fudge Jr" userId="133895e8-240b-4811-850e-9cf94297d089" providerId="ADAL" clId="{A410D8DE-61AB-4F63-A634-CDA6BFEDA42B}" dt="2020-07-22T14:59:38.946" v="441" actId="1076"/>
          <ac:spMkLst>
            <pc:docMk/>
            <pc:sldMk cId="1384560633" sldId="274"/>
            <ac:spMk id="3" creationId="{23BFC44E-10DC-44C2-99E8-3D541093BB67}"/>
          </ac:spMkLst>
        </pc:spChg>
        <pc:picChg chg="add del mod">
          <ac:chgData name="Michael A Fudge Jr" userId="133895e8-240b-4811-850e-9cf94297d089" providerId="ADAL" clId="{A410D8DE-61AB-4F63-A634-CDA6BFEDA42B}" dt="2020-07-22T14:58:26.190" v="409" actId="478"/>
          <ac:picMkLst>
            <pc:docMk/>
            <pc:sldMk cId="1384560633" sldId="274"/>
            <ac:picMk id="4" creationId="{E880AC7B-4498-40DE-81CA-D261EC2B9DBA}"/>
          </ac:picMkLst>
        </pc:picChg>
        <pc:picChg chg="del">
          <ac:chgData name="Michael A Fudge Jr" userId="133895e8-240b-4811-850e-9cf94297d089" providerId="ADAL" clId="{A410D8DE-61AB-4F63-A634-CDA6BFEDA42B}" dt="2020-07-22T14:58:48.828" v="410" actId="478"/>
          <ac:picMkLst>
            <pc:docMk/>
            <pc:sldMk cId="1384560633" sldId="274"/>
            <ac:picMk id="8" creationId="{107C1241-9548-4C22-9E00-237AA087A1EA}"/>
          </ac:picMkLst>
        </pc:picChg>
        <pc:picChg chg="add mod">
          <ac:chgData name="Michael A Fudge Jr" userId="133895e8-240b-4811-850e-9cf94297d089" providerId="ADAL" clId="{A410D8DE-61AB-4F63-A634-CDA6BFEDA42B}" dt="2020-07-22T15:01:58.329" v="630" actId="962"/>
          <ac:picMkLst>
            <pc:docMk/>
            <pc:sldMk cId="1384560633" sldId="274"/>
            <ac:picMk id="2050" creationId="{35DED53D-869F-4527-8B72-CBE5CC4FA7E2}"/>
          </ac:picMkLst>
        </pc:picChg>
      </pc:sldChg>
      <pc:sldChg chg="addSp modSp add mod modNotesTx">
        <pc:chgData name="Michael A Fudge Jr" userId="133895e8-240b-4811-850e-9cf94297d089" providerId="ADAL" clId="{A410D8DE-61AB-4F63-A634-CDA6BFEDA42B}" dt="2020-07-22T15:24:03.177" v="1275" actId="20577"/>
        <pc:sldMkLst>
          <pc:docMk/>
          <pc:sldMk cId="2012788627" sldId="275"/>
        </pc:sldMkLst>
        <pc:spChg chg="mod">
          <ac:chgData name="Michael A Fudge Jr" userId="133895e8-240b-4811-850e-9cf94297d089" providerId="ADAL" clId="{A410D8DE-61AB-4F63-A634-CDA6BFEDA42B}" dt="2020-07-22T15:03:32.791" v="736" actId="1076"/>
          <ac:spMkLst>
            <pc:docMk/>
            <pc:sldMk cId="2012788627" sldId="275"/>
            <ac:spMk id="3" creationId="{23BFC44E-10DC-44C2-99E8-3D541093BB67}"/>
          </ac:spMkLst>
        </pc:spChg>
        <pc:spChg chg="add mod">
          <ac:chgData name="Michael A Fudge Jr" userId="133895e8-240b-4811-850e-9cf94297d089" providerId="ADAL" clId="{A410D8DE-61AB-4F63-A634-CDA6BFEDA42B}" dt="2020-07-22T15:03:40.619" v="737" actId="164"/>
          <ac:spMkLst>
            <pc:docMk/>
            <pc:sldMk cId="2012788627" sldId="275"/>
            <ac:spMk id="4" creationId="{188F4C58-5011-4F43-914C-8A91458000E7}"/>
          </ac:spMkLst>
        </pc:spChg>
        <pc:spChg chg="add mod">
          <ac:chgData name="Michael A Fudge Jr" userId="133895e8-240b-4811-850e-9cf94297d089" providerId="ADAL" clId="{A410D8DE-61AB-4F63-A634-CDA6BFEDA42B}" dt="2020-07-22T15:03:40.619" v="737" actId="164"/>
          <ac:spMkLst>
            <pc:docMk/>
            <pc:sldMk cId="2012788627" sldId="275"/>
            <ac:spMk id="5" creationId="{69D506A3-40C5-44F9-BB9C-9F483349C42B}"/>
          </ac:spMkLst>
        </pc:spChg>
        <pc:grpChg chg="add mod">
          <ac:chgData name="Michael A Fudge Jr" userId="133895e8-240b-4811-850e-9cf94297d089" providerId="ADAL" clId="{A410D8DE-61AB-4F63-A634-CDA6BFEDA42B}" dt="2020-07-22T15:03:40.619" v="737" actId="164"/>
          <ac:grpSpMkLst>
            <pc:docMk/>
            <pc:sldMk cId="2012788627" sldId="275"/>
            <ac:grpSpMk id="10" creationId="{F86AC29B-9C36-4160-992F-DFB1262966A5}"/>
          </ac:grpSpMkLst>
        </pc:grpChg>
        <pc:picChg chg="mod">
          <ac:chgData name="Michael A Fudge Jr" userId="133895e8-240b-4811-850e-9cf94297d089" providerId="ADAL" clId="{A410D8DE-61AB-4F63-A634-CDA6BFEDA42B}" dt="2020-07-22T15:03:40.619" v="737" actId="164"/>
          <ac:picMkLst>
            <pc:docMk/>
            <pc:sldMk cId="2012788627" sldId="275"/>
            <ac:picMk id="2050" creationId="{35DED53D-869F-4527-8B72-CBE5CC4FA7E2}"/>
          </ac:picMkLst>
        </pc:picChg>
        <pc:cxnChg chg="add mod">
          <ac:chgData name="Michael A Fudge Jr" userId="133895e8-240b-4811-850e-9cf94297d089" providerId="ADAL" clId="{A410D8DE-61AB-4F63-A634-CDA6BFEDA42B}" dt="2020-07-22T15:03:40.619" v="737" actId="164"/>
          <ac:cxnSpMkLst>
            <pc:docMk/>
            <pc:sldMk cId="2012788627" sldId="275"/>
            <ac:cxnSpMk id="8" creationId="{267BFDAF-7F2A-43C2-A350-405B5C93B455}"/>
          </ac:cxnSpMkLst>
        </pc:cxnChg>
      </pc:sldChg>
      <pc:sldChg chg="addSp delSp modSp add mod ord modNotesTx">
        <pc:chgData name="Michael A Fudge Jr" userId="133895e8-240b-4811-850e-9cf94297d089" providerId="ADAL" clId="{A410D8DE-61AB-4F63-A634-CDA6BFEDA42B}" dt="2020-07-22T15:23:57.697" v="1271" actId="20577"/>
        <pc:sldMkLst>
          <pc:docMk/>
          <pc:sldMk cId="3379465133" sldId="276"/>
        </pc:sldMkLst>
        <pc:spChg chg="mod">
          <ac:chgData name="Michael A Fudge Jr" userId="133895e8-240b-4811-850e-9cf94297d089" providerId="ADAL" clId="{A410D8DE-61AB-4F63-A634-CDA6BFEDA42B}" dt="2020-07-22T15:15:28.746" v="966" actId="14100"/>
          <ac:spMkLst>
            <pc:docMk/>
            <pc:sldMk cId="3379465133" sldId="276"/>
            <ac:spMk id="2" creationId="{A0EC69E1-79D5-4CCA-9AE3-8CCDB54E5D78}"/>
          </ac:spMkLst>
        </pc:spChg>
        <pc:spChg chg="del">
          <ac:chgData name="Michael A Fudge Jr" userId="133895e8-240b-4811-850e-9cf94297d089" providerId="ADAL" clId="{A410D8DE-61AB-4F63-A634-CDA6BFEDA42B}" dt="2020-07-22T15:15:46.662" v="967" actId="478"/>
          <ac:spMkLst>
            <pc:docMk/>
            <pc:sldMk cId="3379465133" sldId="276"/>
            <ac:spMk id="3" creationId="{23BFC44E-10DC-44C2-99E8-3D541093BB67}"/>
          </ac:spMkLst>
        </pc:spChg>
        <pc:spChg chg="add del mod">
          <ac:chgData name="Michael A Fudge Jr" userId="133895e8-240b-4811-850e-9cf94297d089" providerId="ADAL" clId="{A410D8DE-61AB-4F63-A634-CDA6BFEDA42B}" dt="2020-07-22T15:15:50.719" v="968"/>
          <ac:spMkLst>
            <pc:docMk/>
            <pc:sldMk cId="3379465133" sldId="276"/>
            <ac:spMk id="5" creationId="{9C858EED-A13D-4540-BF88-DA71B9328FEA}"/>
          </ac:spMkLst>
        </pc:spChg>
        <pc:spChg chg="add mod">
          <ac:chgData name="Michael A Fudge Jr" userId="133895e8-240b-4811-850e-9cf94297d089" providerId="ADAL" clId="{A410D8DE-61AB-4F63-A634-CDA6BFEDA42B}" dt="2020-07-22T15:21:35.300" v="1106" actId="20577"/>
          <ac:spMkLst>
            <pc:docMk/>
            <pc:sldMk cId="3379465133" sldId="276"/>
            <ac:spMk id="10" creationId="{EF030D12-8EEE-4AB8-97E6-67AB3421828A}"/>
          </ac:spMkLst>
        </pc:spChg>
        <pc:graphicFrameChg chg="add mod">
          <ac:chgData name="Michael A Fudge Jr" userId="133895e8-240b-4811-850e-9cf94297d089" providerId="ADAL" clId="{A410D8DE-61AB-4F63-A634-CDA6BFEDA42B}" dt="2020-07-22T15:20:43.577" v="1036" actId="14100"/>
          <ac:graphicFrameMkLst>
            <pc:docMk/>
            <pc:sldMk cId="3379465133" sldId="276"/>
            <ac:graphicFrameMk id="9" creationId="{3384BFBC-3AEC-449E-B09D-8A64F79AF17D}"/>
          </ac:graphicFrameMkLst>
        </pc:graphicFrameChg>
      </pc:sldChg>
      <pc:sldChg chg="modSp add mod modNotesTx">
        <pc:chgData name="Michael A Fudge Jr" userId="133895e8-240b-4811-850e-9cf94297d089" providerId="ADAL" clId="{A410D8DE-61AB-4F63-A634-CDA6BFEDA42B}" dt="2020-07-22T15:23:54.306" v="1267" actId="20577"/>
        <pc:sldMkLst>
          <pc:docMk/>
          <pc:sldMk cId="3495869291" sldId="277"/>
        </pc:sldMkLst>
        <pc:spChg chg="mod">
          <ac:chgData name="Michael A Fudge Jr" userId="133895e8-240b-4811-850e-9cf94297d089" providerId="ADAL" clId="{A410D8DE-61AB-4F63-A634-CDA6BFEDA42B}" dt="2020-07-22T15:22:03.652" v="1131" actId="20577"/>
          <ac:spMkLst>
            <pc:docMk/>
            <pc:sldMk cId="3495869291" sldId="277"/>
            <ac:spMk id="10" creationId="{EF030D12-8EEE-4AB8-97E6-67AB3421828A}"/>
          </ac:spMkLst>
        </pc:spChg>
      </pc:sldChg>
      <pc:sldChg chg="modSp add mod modNotesTx">
        <pc:chgData name="Michael A Fudge Jr" userId="133895e8-240b-4811-850e-9cf94297d089" providerId="ADAL" clId="{A410D8DE-61AB-4F63-A634-CDA6BFEDA42B}" dt="2020-07-22T15:23:50.487" v="1256" actId="20577"/>
        <pc:sldMkLst>
          <pc:docMk/>
          <pc:sldMk cId="2808759495" sldId="278"/>
        </pc:sldMkLst>
        <pc:spChg chg="mod">
          <ac:chgData name="Michael A Fudge Jr" userId="133895e8-240b-4811-850e-9cf94297d089" providerId="ADAL" clId="{A410D8DE-61AB-4F63-A634-CDA6BFEDA42B}" dt="2020-07-22T15:22:53.946" v="1193" actId="27636"/>
          <ac:spMkLst>
            <pc:docMk/>
            <pc:sldMk cId="2808759495" sldId="278"/>
            <ac:spMk id="10" creationId="{EF030D12-8EEE-4AB8-97E6-67AB3421828A}"/>
          </ac:spMkLst>
        </pc:spChg>
      </pc:sldChg>
      <pc:sldChg chg="modSp add mod modNotesTx">
        <pc:chgData name="Michael A Fudge Jr" userId="133895e8-240b-4811-850e-9cf94297d089" providerId="ADAL" clId="{A410D8DE-61AB-4F63-A634-CDA6BFEDA42B}" dt="2020-07-22T15:23:46.737" v="1252" actId="20577"/>
        <pc:sldMkLst>
          <pc:docMk/>
          <pc:sldMk cId="248263288" sldId="279"/>
        </pc:sldMkLst>
        <pc:spChg chg="mod">
          <ac:chgData name="Michael A Fudge Jr" userId="133895e8-240b-4811-850e-9cf94297d089" providerId="ADAL" clId="{A410D8DE-61AB-4F63-A634-CDA6BFEDA42B}" dt="2020-07-22T15:23:34.599" v="1229" actId="20577"/>
          <ac:spMkLst>
            <pc:docMk/>
            <pc:sldMk cId="248263288" sldId="279"/>
            <ac:spMk id="10" creationId="{EF030D12-8EEE-4AB8-97E6-67AB3421828A}"/>
          </ac:spMkLst>
        </pc:spChg>
      </pc:sldChg>
      <pc:sldChg chg="addSp delSp modSp add mod ord modNotesTx">
        <pc:chgData name="Michael A Fudge Jr" userId="133895e8-240b-4811-850e-9cf94297d089" providerId="ADAL" clId="{A410D8DE-61AB-4F63-A634-CDA6BFEDA42B}" dt="2020-07-22T15:40:57.488" v="1677" actId="6549"/>
        <pc:sldMkLst>
          <pc:docMk/>
          <pc:sldMk cId="833039888" sldId="280"/>
        </pc:sldMkLst>
        <pc:spChg chg="mod">
          <ac:chgData name="Michael A Fudge Jr" userId="133895e8-240b-4811-850e-9cf94297d089" providerId="ADAL" clId="{A410D8DE-61AB-4F63-A634-CDA6BFEDA42B}" dt="2020-07-22T15:40:57.488" v="1677" actId="6549"/>
          <ac:spMkLst>
            <pc:docMk/>
            <pc:sldMk cId="833039888" sldId="280"/>
            <ac:spMk id="2" creationId="{A0EC69E1-79D5-4CCA-9AE3-8CCDB54E5D78}"/>
          </ac:spMkLst>
        </pc:spChg>
        <pc:spChg chg="mod">
          <ac:chgData name="Michael A Fudge Jr" userId="133895e8-240b-4811-850e-9cf94297d089" providerId="ADAL" clId="{A410D8DE-61AB-4F63-A634-CDA6BFEDA42B}" dt="2020-07-22T15:36:28.270" v="1444" actId="20577"/>
          <ac:spMkLst>
            <pc:docMk/>
            <pc:sldMk cId="833039888" sldId="280"/>
            <ac:spMk id="3" creationId="{23BFC44E-10DC-44C2-99E8-3D541093BB67}"/>
          </ac:spMkLst>
        </pc:spChg>
        <pc:spChg chg="add del mod">
          <ac:chgData name="Michael A Fudge Jr" userId="133895e8-240b-4811-850e-9cf94297d089" providerId="ADAL" clId="{A410D8DE-61AB-4F63-A634-CDA6BFEDA42B}" dt="2020-07-22T15:39:25.859" v="1641" actId="1076"/>
          <ac:spMkLst>
            <pc:docMk/>
            <pc:sldMk cId="833039888" sldId="280"/>
            <ac:spMk id="4" creationId="{42436A58-05AD-4BAC-A093-54DA82A89C60}"/>
          </ac:spMkLst>
        </pc:spChg>
        <pc:picChg chg="mod">
          <ac:chgData name="Michael A Fudge Jr" userId="133895e8-240b-4811-850e-9cf94297d089" providerId="ADAL" clId="{A410D8DE-61AB-4F63-A634-CDA6BFEDA42B}" dt="2020-07-22T15:38:49.981" v="1636" actId="1076"/>
          <ac:picMkLst>
            <pc:docMk/>
            <pc:sldMk cId="833039888" sldId="280"/>
            <ac:picMk id="8" creationId="{107C1241-9548-4C22-9E00-237AA087A1EA}"/>
          </ac:picMkLst>
        </pc:picChg>
      </pc:sldChg>
      <pc:sldChg chg="modSp add del mod">
        <pc:chgData name="Michael A Fudge Jr" userId="133895e8-240b-4811-850e-9cf94297d089" providerId="ADAL" clId="{A410D8DE-61AB-4F63-A634-CDA6BFEDA42B}" dt="2020-07-22T15:37:33.677" v="1542" actId="47"/>
        <pc:sldMkLst>
          <pc:docMk/>
          <pc:sldMk cId="2508108607" sldId="281"/>
        </pc:sldMkLst>
        <pc:spChg chg="mod">
          <ac:chgData name="Michael A Fudge Jr" userId="133895e8-240b-4811-850e-9cf94297d089" providerId="ADAL" clId="{A410D8DE-61AB-4F63-A634-CDA6BFEDA42B}" dt="2020-07-22T15:37:27.902" v="1540" actId="20577"/>
          <ac:spMkLst>
            <pc:docMk/>
            <pc:sldMk cId="2508108607" sldId="281"/>
            <ac:spMk id="3" creationId="{23BFC44E-10DC-44C2-99E8-3D541093BB67}"/>
          </ac:spMkLst>
        </pc:spChg>
      </pc:sldChg>
      <pc:sldChg chg="modSp add mod">
        <pc:chgData name="Michael A Fudge Jr" userId="133895e8-240b-4811-850e-9cf94297d089" providerId="ADAL" clId="{A410D8DE-61AB-4F63-A634-CDA6BFEDA42B}" dt="2020-07-22T15:41:02.289" v="1678" actId="6549"/>
        <pc:sldMkLst>
          <pc:docMk/>
          <pc:sldMk cId="1006900477" sldId="282"/>
        </pc:sldMkLst>
        <pc:spChg chg="mod">
          <ac:chgData name="Michael A Fudge Jr" userId="133895e8-240b-4811-850e-9cf94297d089" providerId="ADAL" clId="{A410D8DE-61AB-4F63-A634-CDA6BFEDA42B}" dt="2020-07-22T15:41:02.289" v="1678" actId="6549"/>
          <ac:spMkLst>
            <pc:docMk/>
            <pc:sldMk cId="1006900477" sldId="282"/>
            <ac:spMk id="2" creationId="{A0EC69E1-79D5-4CCA-9AE3-8CCDB54E5D78}"/>
          </ac:spMkLst>
        </pc:spChg>
        <pc:spChg chg="mod">
          <ac:chgData name="Michael A Fudge Jr" userId="133895e8-240b-4811-850e-9cf94297d089" providerId="ADAL" clId="{A410D8DE-61AB-4F63-A634-CDA6BFEDA42B}" dt="2020-07-22T15:37:59.087" v="1562" actId="20577"/>
          <ac:spMkLst>
            <pc:docMk/>
            <pc:sldMk cId="1006900477" sldId="282"/>
            <ac:spMk id="3" creationId="{23BFC44E-10DC-44C2-99E8-3D541093BB67}"/>
          </ac:spMkLst>
        </pc:spChg>
        <pc:spChg chg="mod">
          <ac:chgData name="Michael A Fudge Jr" userId="133895e8-240b-4811-850e-9cf94297d089" providerId="ADAL" clId="{A410D8DE-61AB-4F63-A634-CDA6BFEDA42B}" dt="2020-07-22T15:39:30.460" v="1642" actId="1076"/>
          <ac:spMkLst>
            <pc:docMk/>
            <pc:sldMk cId="1006900477" sldId="282"/>
            <ac:spMk id="4" creationId="{42436A58-05AD-4BAC-A093-54DA82A89C60}"/>
          </ac:spMkLst>
        </pc:spChg>
        <pc:picChg chg="mod">
          <ac:chgData name="Michael A Fudge Jr" userId="133895e8-240b-4811-850e-9cf94297d089" providerId="ADAL" clId="{A410D8DE-61AB-4F63-A634-CDA6BFEDA42B}" dt="2020-07-22T15:39:04.847" v="1637" actId="1076"/>
          <ac:picMkLst>
            <pc:docMk/>
            <pc:sldMk cId="1006900477" sldId="282"/>
            <ac:picMk id="8" creationId="{107C1241-9548-4C22-9E00-237AA087A1EA}"/>
          </ac:picMkLst>
        </pc:picChg>
      </pc:sldChg>
      <pc:sldChg chg="modSp add mod modNotesTx">
        <pc:chgData name="Michael A Fudge Jr" userId="133895e8-240b-4811-850e-9cf94297d089" providerId="ADAL" clId="{A410D8DE-61AB-4F63-A634-CDA6BFEDA42B}" dt="2020-07-22T18:55:35.821" v="3337" actId="6549"/>
        <pc:sldMkLst>
          <pc:docMk/>
          <pc:sldMk cId="1356371527" sldId="283"/>
        </pc:sldMkLst>
        <pc:spChg chg="mod">
          <ac:chgData name="Michael A Fudge Jr" userId="133895e8-240b-4811-850e-9cf94297d089" providerId="ADAL" clId="{A410D8DE-61AB-4F63-A634-CDA6BFEDA42B}" dt="2020-07-22T18:55:35.821" v="3337" actId="6549"/>
          <ac:spMkLst>
            <pc:docMk/>
            <pc:sldMk cId="1356371527" sldId="283"/>
            <ac:spMk id="2" creationId="{A0EC69E1-79D5-4CCA-9AE3-8CCDB54E5D78}"/>
          </ac:spMkLst>
        </pc:spChg>
        <pc:spChg chg="mod">
          <ac:chgData name="Michael A Fudge Jr" userId="133895e8-240b-4811-850e-9cf94297d089" providerId="ADAL" clId="{A410D8DE-61AB-4F63-A634-CDA6BFEDA42B}" dt="2020-07-22T15:41:14.254" v="1715" actId="20577"/>
          <ac:spMkLst>
            <pc:docMk/>
            <pc:sldMk cId="1356371527" sldId="283"/>
            <ac:spMk id="3" creationId="{23BFC44E-10DC-44C2-99E8-3D541093BB67}"/>
          </ac:spMkLst>
        </pc:spChg>
        <pc:spChg chg="mod">
          <ac:chgData name="Michael A Fudge Jr" userId="133895e8-240b-4811-850e-9cf94297d089" providerId="ADAL" clId="{A410D8DE-61AB-4F63-A634-CDA6BFEDA42B}" dt="2020-07-22T15:41:38.456" v="1719" actId="14100"/>
          <ac:spMkLst>
            <pc:docMk/>
            <pc:sldMk cId="1356371527" sldId="283"/>
            <ac:spMk id="4" creationId="{42436A58-05AD-4BAC-A093-54DA82A89C60}"/>
          </ac:spMkLst>
        </pc:spChg>
        <pc:picChg chg="mod">
          <ac:chgData name="Michael A Fudge Jr" userId="133895e8-240b-4811-850e-9cf94297d089" providerId="ADAL" clId="{A410D8DE-61AB-4F63-A634-CDA6BFEDA42B}" dt="2020-07-22T15:41:48.877" v="1757" actId="962"/>
          <ac:picMkLst>
            <pc:docMk/>
            <pc:sldMk cId="1356371527" sldId="283"/>
            <ac:picMk id="8" creationId="{107C1241-9548-4C22-9E00-237AA087A1EA}"/>
          </ac:picMkLst>
        </pc:picChg>
      </pc:sldChg>
      <pc:sldChg chg="modSp add mod modNotesTx">
        <pc:chgData name="Michael A Fudge Jr" userId="133895e8-240b-4811-850e-9cf94297d089" providerId="ADAL" clId="{A410D8DE-61AB-4F63-A634-CDA6BFEDA42B}" dt="2020-07-22T18:55:39.998" v="3338" actId="6549"/>
        <pc:sldMkLst>
          <pc:docMk/>
          <pc:sldMk cId="2788243624" sldId="284"/>
        </pc:sldMkLst>
        <pc:spChg chg="mod">
          <ac:chgData name="Michael A Fudge Jr" userId="133895e8-240b-4811-850e-9cf94297d089" providerId="ADAL" clId="{A410D8DE-61AB-4F63-A634-CDA6BFEDA42B}" dt="2020-07-22T18:55:39.998" v="3338" actId="6549"/>
          <ac:spMkLst>
            <pc:docMk/>
            <pc:sldMk cId="2788243624" sldId="284"/>
            <ac:spMk id="2" creationId="{A0EC69E1-79D5-4CCA-9AE3-8CCDB54E5D78}"/>
          </ac:spMkLst>
        </pc:spChg>
        <pc:spChg chg="mod">
          <ac:chgData name="Michael A Fudge Jr" userId="133895e8-240b-4811-850e-9cf94297d089" providerId="ADAL" clId="{A410D8DE-61AB-4F63-A634-CDA6BFEDA42B}" dt="2020-07-22T15:43:55.419" v="1924" actId="20577"/>
          <ac:spMkLst>
            <pc:docMk/>
            <pc:sldMk cId="2788243624" sldId="284"/>
            <ac:spMk id="3" creationId="{23BFC44E-10DC-44C2-99E8-3D541093BB67}"/>
          </ac:spMkLst>
        </pc:spChg>
        <pc:spChg chg="mod">
          <ac:chgData name="Michael A Fudge Jr" userId="133895e8-240b-4811-850e-9cf94297d089" providerId="ADAL" clId="{A410D8DE-61AB-4F63-A634-CDA6BFEDA42B}" dt="2020-07-22T15:43:30.673" v="1852" actId="14100"/>
          <ac:spMkLst>
            <pc:docMk/>
            <pc:sldMk cId="2788243624" sldId="284"/>
            <ac:spMk id="4" creationId="{42436A58-05AD-4BAC-A093-54DA82A89C60}"/>
          </ac:spMkLst>
        </pc:spChg>
        <pc:picChg chg="mod">
          <ac:chgData name="Michael A Fudge Jr" userId="133895e8-240b-4811-850e-9cf94297d089" providerId="ADAL" clId="{A410D8DE-61AB-4F63-A634-CDA6BFEDA42B}" dt="2020-07-22T15:44:28.830" v="2006" actId="962"/>
          <ac:picMkLst>
            <pc:docMk/>
            <pc:sldMk cId="2788243624" sldId="284"/>
            <ac:picMk id="8" creationId="{107C1241-9548-4C22-9E00-237AA087A1EA}"/>
          </ac:picMkLst>
        </pc:picChg>
      </pc:sldChg>
      <pc:sldChg chg="addSp delSp modSp add mod ord modClrScheme delAnim modAnim delDesignElem chgLayout">
        <pc:chgData name="Michael A Fudge Jr" userId="133895e8-240b-4811-850e-9cf94297d089" providerId="ADAL" clId="{A410D8DE-61AB-4F63-A634-CDA6BFEDA42B}" dt="2020-07-22T16:38:37.877" v="2802"/>
        <pc:sldMkLst>
          <pc:docMk/>
          <pc:sldMk cId="1965951527" sldId="285"/>
        </pc:sldMkLst>
        <pc:spChg chg="mod ord">
          <ac:chgData name="Michael A Fudge Jr" userId="133895e8-240b-4811-850e-9cf94297d089" providerId="ADAL" clId="{A410D8DE-61AB-4F63-A634-CDA6BFEDA42B}" dt="2020-07-22T16:32:25.423" v="2788" actId="313"/>
          <ac:spMkLst>
            <pc:docMk/>
            <pc:sldMk cId="1965951527" sldId="285"/>
            <ac:spMk id="2" creationId="{5C84C77B-FF54-4813-94E1-23FF8F114C7E}"/>
          </ac:spMkLst>
        </pc:spChg>
        <pc:spChg chg="add del mod ord">
          <ac:chgData name="Michael A Fudge Jr" userId="133895e8-240b-4811-850e-9cf94297d089" providerId="ADAL" clId="{A410D8DE-61AB-4F63-A634-CDA6BFEDA42B}" dt="2020-07-22T15:53:28.601" v="2672" actId="700"/>
          <ac:spMkLst>
            <pc:docMk/>
            <pc:sldMk cId="1965951527" sldId="285"/>
            <ac:spMk id="3" creationId="{6058E40D-9244-45AA-BD71-A58F067C86A9}"/>
          </ac:spMkLst>
        </pc:spChg>
        <pc:spChg chg="add del mod ord">
          <ac:chgData name="Michael A Fudge Jr" userId="133895e8-240b-4811-850e-9cf94297d089" providerId="ADAL" clId="{A410D8DE-61AB-4F63-A634-CDA6BFEDA42B}" dt="2020-07-22T16:31:56.180" v="2738" actId="478"/>
          <ac:spMkLst>
            <pc:docMk/>
            <pc:sldMk cId="1965951527" sldId="285"/>
            <ac:spMk id="6" creationId="{6A829A0C-5764-43C6-9FA8-E589B69B1DF5}"/>
          </ac:spMkLst>
        </pc:spChg>
        <pc:spChg chg="add del mod">
          <ac:chgData name="Michael A Fudge Jr" userId="133895e8-240b-4811-850e-9cf94297d089" providerId="ADAL" clId="{A410D8DE-61AB-4F63-A634-CDA6BFEDA42B}" dt="2020-07-22T16:32:22.179" v="2787" actId="478"/>
          <ac:spMkLst>
            <pc:docMk/>
            <pc:sldMk cId="1965951527" sldId="285"/>
            <ac:spMk id="10" creationId="{5DB33C2F-9E18-429C-80A1-29698C2D8AE6}"/>
          </ac:spMkLst>
        </pc:spChg>
        <pc:spChg chg="add del">
          <ac:chgData name="Michael A Fudge Jr" userId="133895e8-240b-4811-850e-9cf94297d089" providerId="ADAL" clId="{A410D8DE-61AB-4F63-A634-CDA6BFEDA42B}" dt="2020-07-22T15:55:20.146" v="2688" actId="700"/>
          <ac:spMkLst>
            <pc:docMk/>
            <pc:sldMk cId="1965951527" sldId="285"/>
            <ac:spMk id="16" creationId="{B670DBD5-770C-4383-9F54-5B86E86BD5BB}"/>
          </ac:spMkLst>
        </pc:spChg>
        <pc:graphicFrameChg chg="del mod ord">
          <ac:chgData name="Michael A Fudge Jr" userId="133895e8-240b-4811-850e-9cf94297d089" providerId="ADAL" clId="{A410D8DE-61AB-4F63-A634-CDA6BFEDA42B}" dt="2020-07-22T15:53:33.076" v="2673" actId="478"/>
          <ac:graphicFrameMkLst>
            <pc:docMk/>
            <pc:sldMk cId="1965951527" sldId="285"/>
            <ac:graphicFrameMk id="5" creationId="{80A84436-1DB7-43A8-9C13-824A51B927D4}"/>
          </ac:graphicFrameMkLst>
        </pc:graphicFrameChg>
        <pc:graphicFrameChg chg="add del mod">
          <ac:chgData name="Michael A Fudge Jr" userId="133895e8-240b-4811-850e-9cf94297d089" providerId="ADAL" clId="{A410D8DE-61AB-4F63-A634-CDA6BFEDA42B}" dt="2020-07-22T16:27:11.308" v="2734" actId="478"/>
          <ac:graphicFrameMkLst>
            <pc:docMk/>
            <pc:sldMk cId="1965951527" sldId="285"/>
            <ac:graphicFrameMk id="8" creationId="{6555CFA8-FDAE-4B7B-86A1-53734E31A648}"/>
          </ac:graphicFrameMkLst>
        </pc:graphicFrameChg>
        <pc:picChg chg="add mod">
          <ac:chgData name="Michael A Fudge Jr" userId="133895e8-240b-4811-850e-9cf94297d089" providerId="ADAL" clId="{A410D8DE-61AB-4F63-A634-CDA6BFEDA42B}" dt="2020-07-22T16:32:57.274" v="2791" actId="14100"/>
          <ac:picMkLst>
            <pc:docMk/>
            <pc:sldMk cId="1965951527" sldId="285"/>
            <ac:picMk id="7" creationId="{F14D5769-5E0C-4B66-8930-A7F95D5E6017}"/>
          </ac:picMkLst>
        </pc:picChg>
        <pc:picChg chg="add mod">
          <ac:chgData name="Michael A Fudge Jr" userId="133895e8-240b-4811-850e-9cf94297d089" providerId="ADAL" clId="{A410D8DE-61AB-4F63-A634-CDA6BFEDA42B}" dt="2020-07-22T16:38:37.877" v="2802"/>
          <ac:picMkLst>
            <pc:docMk/>
            <pc:sldMk cId="1965951527" sldId="285"/>
            <ac:picMk id="5122" creationId="{AB5E796B-FAB6-435B-94D0-AD1676E6808B}"/>
          </ac:picMkLst>
        </pc:picChg>
      </pc:sldChg>
      <pc:sldChg chg="new del">
        <pc:chgData name="Michael A Fudge Jr" userId="133895e8-240b-4811-850e-9cf94297d089" providerId="ADAL" clId="{A410D8DE-61AB-4F63-A634-CDA6BFEDA42B}" dt="2020-07-22T15:55:01.865" v="2683" actId="680"/>
        <pc:sldMkLst>
          <pc:docMk/>
          <pc:sldMk cId="564337394" sldId="286"/>
        </pc:sldMkLst>
      </pc:sldChg>
      <pc:sldChg chg="addSp delSp modSp new mod modAnim">
        <pc:chgData name="Michael A Fudge Jr" userId="133895e8-240b-4811-850e-9cf94297d089" providerId="ADAL" clId="{A410D8DE-61AB-4F63-A634-CDA6BFEDA42B}" dt="2020-07-22T18:27:38.014" v="2866"/>
        <pc:sldMkLst>
          <pc:docMk/>
          <pc:sldMk cId="3175514340" sldId="286"/>
        </pc:sldMkLst>
        <pc:spChg chg="mod">
          <ac:chgData name="Michael A Fudge Jr" userId="133895e8-240b-4811-850e-9cf94297d089" providerId="ADAL" clId="{A410D8DE-61AB-4F63-A634-CDA6BFEDA42B}" dt="2020-07-22T18:25:43.254" v="2860" actId="20577"/>
          <ac:spMkLst>
            <pc:docMk/>
            <pc:sldMk cId="3175514340" sldId="286"/>
            <ac:spMk id="2" creationId="{01B8D415-37C7-4219-8B37-1FB68358232D}"/>
          </ac:spMkLst>
        </pc:spChg>
        <pc:spChg chg="del">
          <ac:chgData name="Michael A Fudge Jr" userId="133895e8-240b-4811-850e-9cf94297d089" providerId="ADAL" clId="{A410D8DE-61AB-4F63-A634-CDA6BFEDA42B}" dt="2020-07-22T18:26:00.669" v="2861" actId="478"/>
          <ac:spMkLst>
            <pc:docMk/>
            <pc:sldMk cId="3175514340" sldId="286"/>
            <ac:spMk id="3" creationId="{3330D218-82BA-462B-9CA6-0953F32C8F69}"/>
          </ac:spMkLst>
        </pc:spChg>
        <pc:spChg chg="mod">
          <ac:chgData name="Michael A Fudge Jr" userId="133895e8-240b-4811-850e-9cf94297d089" providerId="ADAL" clId="{A410D8DE-61AB-4F63-A634-CDA6BFEDA42B}" dt="2020-07-22T18:26:45.318" v="2864" actId="207"/>
          <ac:spMkLst>
            <pc:docMk/>
            <pc:sldMk cId="3175514340" sldId="286"/>
            <ac:spMk id="5" creationId="{FF4BCA24-B86C-473A-89D0-418551C7585F}"/>
          </ac:spMkLst>
        </pc:spChg>
        <pc:spChg chg="mod">
          <ac:chgData name="Michael A Fudge Jr" userId="133895e8-240b-4811-850e-9cf94297d089" providerId="ADAL" clId="{A410D8DE-61AB-4F63-A634-CDA6BFEDA42B}" dt="2020-07-22T18:26:45.318" v="2864" actId="207"/>
          <ac:spMkLst>
            <pc:docMk/>
            <pc:sldMk cId="3175514340" sldId="286"/>
            <ac:spMk id="6" creationId="{D03451FE-87B1-4717-B595-C675B300DF12}"/>
          </ac:spMkLst>
        </pc:spChg>
        <pc:spChg chg="mod">
          <ac:chgData name="Michael A Fudge Jr" userId="133895e8-240b-4811-850e-9cf94297d089" providerId="ADAL" clId="{A410D8DE-61AB-4F63-A634-CDA6BFEDA42B}" dt="2020-07-22T18:26:45.318" v="2864" actId="207"/>
          <ac:spMkLst>
            <pc:docMk/>
            <pc:sldMk cId="3175514340" sldId="286"/>
            <ac:spMk id="7" creationId="{9F0B25B4-9373-4B23-AFCC-7DCE35AC665F}"/>
          </ac:spMkLst>
        </pc:spChg>
        <pc:spChg chg="mod">
          <ac:chgData name="Michael A Fudge Jr" userId="133895e8-240b-4811-850e-9cf94297d089" providerId="ADAL" clId="{A410D8DE-61AB-4F63-A634-CDA6BFEDA42B}" dt="2020-07-22T18:26:45.318" v="2864" actId="207"/>
          <ac:spMkLst>
            <pc:docMk/>
            <pc:sldMk cId="3175514340" sldId="286"/>
            <ac:spMk id="8" creationId="{197C773F-2938-4784-AE6A-6F0D05105080}"/>
          </ac:spMkLst>
        </pc:spChg>
        <pc:spChg chg="mod">
          <ac:chgData name="Michael A Fudge Jr" userId="133895e8-240b-4811-850e-9cf94297d089" providerId="ADAL" clId="{A410D8DE-61AB-4F63-A634-CDA6BFEDA42B}" dt="2020-07-22T18:26:10.203" v="2862"/>
          <ac:spMkLst>
            <pc:docMk/>
            <pc:sldMk cId="3175514340" sldId="286"/>
            <ac:spMk id="10" creationId="{34CA8956-34C1-453C-A9EA-804041F50712}"/>
          </ac:spMkLst>
        </pc:spChg>
        <pc:spChg chg="mod">
          <ac:chgData name="Michael A Fudge Jr" userId="133895e8-240b-4811-850e-9cf94297d089" providerId="ADAL" clId="{A410D8DE-61AB-4F63-A634-CDA6BFEDA42B}" dt="2020-07-22T18:26:10.203" v="2862"/>
          <ac:spMkLst>
            <pc:docMk/>
            <pc:sldMk cId="3175514340" sldId="286"/>
            <ac:spMk id="11" creationId="{33EA983E-1D83-458E-B21C-F96CCD721BDA}"/>
          </ac:spMkLst>
        </pc:spChg>
        <pc:spChg chg="mod">
          <ac:chgData name="Michael A Fudge Jr" userId="133895e8-240b-4811-850e-9cf94297d089" providerId="ADAL" clId="{A410D8DE-61AB-4F63-A634-CDA6BFEDA42B}" dt="2020-07-22T18:26:10.203" v="2862"/>
          <ac:spMkLst>
            <pc:docMk/>
            <pc:sldMk cId="3175514340" sldId="286"/>
            <ac:spMk id="12" creationId="{A2AF3FE1-F36E-4B26-A0FE-A188CA195FFA}"/>
          </ac:spMkLst>
        </pc:spChg>
        <pc:spChg chg="mod">
          <ac:chgData name="Michael A Fudge Jr" userId="133895e8-240b-4811-850e-9cf94297d089" providerId="ADAL" clId="{A410D8DE-61AB-4F63-A634-CDA6BFEDA42B}" dt="2020-07-22T18:26:10.203" v="2862"/>
          <ac:spMkLst>
            <pc:docMk/>
            <pc:sldMk cId="3175514340" sldId="286"/>
            <ac:spMk id="13" creationId="{E91E113E-9BB4-4560-B187-0E2456C01667}"/>
          </ac:spMkLst>
        </pc:spChg>
        <pc:spChg chg="mod">
          <ac:chgData name="Michael A Fudge Jr" userId="133895e8-240b-4811-850e-9cf94297d089" providerId="ADAL" clId="{A410D8DE-61AB-4F63-A634-CDA6BFEDA42B}" dt="2020-07-22T18:26:10.203" v="2862"/>
          <ac:spMkLst>
            <pc:docMk/>
            <pc:sldMk cId="3175514340" sldId="286"/>
            <ac:spMk id="14" creationId="{21F21746-744A-43D2-A354-1DCF03E44FB4}"/>
          </ac:spMkLst>
        </pc:spChg>
        <pc:spChg chg="mod">
          <ac:chgData name="Michael A Fudge Jr" userId="133895e8-240b-4811-850e-9cf94297d089" providerId="ADAL" clId="{A410D8DE-61AB-4F63-A634-CDA6BFEDA42B}" dt="2020-07-22T18:26:10.203" v="2862"/>
          <ac:spMkLst>
            <pc:docMk/>
            <pc:sldMk cId="3175514340" sldId="286"/>
            <ac:spMk id="15" creationId="{54300026-FDE7-4148-9201-35AC4EFB1D61}"/>
          </ac:spMkLst>
        </pc:spChg>
        <pc:spChg chg="mod">
          <ac:chgData name="Michael A Fudge Jr" userId="133895e8-240b-4811-850e-9cf94297d089" providerId="ADAL" clId="{A410D8DE-61AB-4F63-A634-CDA6BFEDA42B}" dt="2020-07-22T18:26:10.203" v="2862"/>
          <ac:spMkLst>
            <pc:docMk/>
            <pc:sldMk cId="3175514340" sldId="286"/>
            <ac:spMk id="17" creationId="{5E4579AF-97A0-43DE-87D5-0AD89BCBA7C8}"/>
          </ac:spMkLst>
        </pc:spChg>
        <pc:spChg chg="add mod">
          <ac:chgData name="Michael A Fudge Jr" userId="133895e8-240b-4811-850e-9cf94297d089" providerId="ADAL" clId="{A410D8DE-61AB-4F63-A634-CDA6BFEDA42B}" dt="2020-07-22T18:26:30.839" v="2863" actId="1076"/>
          <ac:spMkLst>
            <pc:docMk/>
            <pc:sldMk cId="3175514340" sldId="286"/>
            <ac:spMk id="23" creationId="{69469759-62B6-4E04-8D9C-F7DFDB54DD6A}"/>
          </ac:spMkLst>
        </pc:spChg>
        <pc:grpChg chg="add mod">
          <ac:chgData name="Michael A Fudge Jr" userId="133895e8-240b-4811-850e-9cf94297d089" providerId="ADAL" clId="{A410D8DE-61AB-4F63-A634-CDA6BFEDA42B}" dt="2020-07-22T18:26:45.318" v="2864" actId="207"/>
          <ac:grpSpMkLst>
            <pc:docMk/>
            <pc:sldMk cId="3175514340" sldId="286"/>
            <ac:grpSpMk id="4" creationId="{2C2855BA-6DE6-4ECA-975C-5D1BA851DCFE}"/>
          </ac:grpSpMkLst>
        </pc:grpChg>
        <pc:grpChg chg="add mod">
          <ac:chgData name="Michael A Fudge Jr" userId="133895e8-240b-4811-850e-9cf94297d089" providerId="ADAL" clId="{A410D8DE-61AB-4F63-A634-CDA6BFEDA42B}" dt="2020-07-22T18:26:30.839" v="2863" actId="1076"/>
          <ac:grpSpMkLst>
            <pc:docMk/>
            <pc:sldMk cId="3175514340" sldId="286"/>
            <ac:grpSpMk id="9" creationId="{FE3A4425-D67B-48F9-A5BA-D2689BD164D5}"/>
          </ac:grpSpMkLst>
        </pc:grpChg>
        <pc:grpChg chg="add mod">
          <ac:chgData name="Michael A Fudge Jr" userId="133895e8-240b-4811-850e-9cf94297d089" providerId="ADAL" clId="{A410D8DE-61AB-4F63-A634-CDA6BFEDA42B}" dt="2020-07-22T18:26:30.839" v="2863" actId="1076"/>
          <ac:grpSpMkLst>
            <pc:docMk/>
            <pc:sldMk cId="3175514340" sldId="286"/>
            <ac:grpSpMk id="16" creationId="{DAC6F6D4-F43C-4923-872E-737D8FF14217}"/>
          </ac:grpSpMkLst>
        </pc:grpChg>
        <pc:cxnChg chg="mod">
          <ac:chgData name="Michael A Fudge Jr" userId="133895e8-240b-4811-850e-9cf94297d089" providerId="ADAL" clId="{A410D8DE-61AB-4F63-A634-CDA6BFEDA42B}" dt="2020-07-22T18:26:10.203" v="2862"/>
          <ac:cxnSpMkLst>
            <pc:docMk/>
            <pc:sldMk cId="3175514340" sldId="286"/>
            <ac:cxnSpMk id="18" creationId="{EBD717A2-59C8-433D-90B8-B97D3A55F79E}"/>
          </ac:cxnSpMkLst>
        </pc:cxnChg>
        <pc:cxnChg chg="mod">
          <ac:chgData name="Michael A Fudge Jr" userId="133895e8-240b-4811-850e-9cf94297d089" providerId="ADAL" clId="{A410D8DE-61AB-4F63-A634-CDA6BFEDA42B}" dt="2020-07-22T18:26:10.203" v="2862"/>
          <ac:cxnSpMkLst>
            <pc:docMk/>
            <pc:sldMk cId="3175514340" sldId="286"/>
            <ac:cxnSpMk id="19" creationId="{FC946FD0-B0CA-4297-8157-5947552ABD13}"/>
          </ac:cxnSpMkLst>
        </pc:cxnChg>
        <pc:cxnChg chg="mod">
          <ac:chgData name="Michael A Fudge Jr" userId="133895e8-240b-4811-850e-9cf94297d089" providerId="ADAL" clId="{A410D8DE-61AB-4F63-A634-CDA6BFEDA42B}" dt="2020-07-22T18:26:10.203" v="2862"/>
          <ac:cxnSpMkLst>
            <pc:docMk/>
            <pc:sldMk cId="3175514340" sldId="286"/>
            <ac:cxnSpMk id="20" creationId="{641A3351-11F8-46E8-8F18-F4240B2CB6D4}"/>
          </ac:cxnSpMkLst>
        </pc:cxnChg>
        <pc:cxnChg chg="mod">
          <ac:chgData name="Michael A Fudge Jr" userId="133895e8-240b-4811-850e-9cf94297d089" providerId="ADAL" clId="{A410D8DE-61AB-4F63-A634-CDA6BFEDA42B}" dt="2020-07-22T18:26:10.203" v="2862"/>
          <ac:cxnSpMkLst>
            <pc:docMk/>
            <pc:sldMk cId="3175514340" sldId="286"/>
            <ac:cxnSpMk id="21" creationId="{0E36D869-FCA0-4696-8309-E49E34CDB7DB}"/>
          </ac:cxnSpMkLst>
        </pc:cxnChg>
        <pc:cxnChg chg="mod">
          <ac:chgData name="Michael A Fudge Jr" userId="133895e8-240b-4811-850e-9cf94297d089" providerId="ADAL" clId="{A410D8DE-61AB-4F63-A634-CDA6BFEDA42B}" dt="2020-07-22T18:26:10.203" v="2862"/>
          <ac:cxnSpMkLst>
            <pc:docMk/>
            <pc:sldMk cId="3175514340" sldId="286"/>
            <ac:cxnSpMk id="22" creationId="{A7641D5E-1BD7-447D-8F8F-574C8836ABD7}"/>
          </ac:cxnSpMkLst>
        </pc:cxnChg>
      </pc:sldChg>
      <pc:sldChg chg="addSp delSp modSp new mod ord setBg modAnim setClrOvrMap">
        <pc:chgData name="Michael A Fudge Jr" userId="133895e8-240b-4811-850e-9cf94297d089" providerId="ADAL" clId="{A410D8DE-61AB-4F63-A634-CDA6BFEDA42B}" dt="2020-07-23T15:49:06.167" v="4939" actId="20578"/>
        <pc:sldMkLst>
          <pc:docMk/>
          <pc:sldMk cId="3160340753" sldId="287"/>
        </pc:sldMkLst>
        <pc:spChg chg="mod">
          <ac:chgData name="Michael A Fudge Jr" userId="133895e8-240b-4811-850e-9cf94297d089" providerId="ADAL" clId="{A410D8DE-61AB-4F63-A634-CDA6BFEDA42B}" dt="2020-07-23T15:48:38.375" v="4936" actId="20577"/>
          <ac:spMkLst>
            <pc:docMk/>
            <pc:sldMk cId="3160340753" sldId="287"/>
            <ac:spMk id="2" creationId="{85954A83-1BFB-42E8-ABE1-F6284F291E27}"/>
          </ac:spMkLst>
        </pc:spChg>
        <pc:spChg chg="add del">
          <ac:chgData name="Michael A Fudge Jr" userId="133895e8-240b-4811-850e-9cf94297d089" providerId="ADAL" clId="{A410D8DE-61AB-4F63-A634-CDA6BFEDA42B}" dt="2020-07-22T18:29:43.714" v="2898" actId="931"/>
          <ac:spMkLst>
            <pc:docMk/>
            <pc:sldMk cId="3160340753" sldId="287"/>
            <ac:spMk id="3" creationId="{B01A9C6C-FD19-4DA4-81D0-633E5B57529F}"/>
          </ac:spMkLst>
        </pc:spChg>
        <pc:spChg chg="add mod">
          <ac:chgData name="Michael A Fudge Jr" userId="133895e8-240b-4811-850e-9cf94297d089" providerId="ADAL" clId="{A410D8DE-61AB-4F63-A634-CDA6BFEDA42B}" dt="2020-07-22T18:32:13.119" v="2970" actId="20577"/>
          <ac:spMkLst>
            <pc:docMk/>
            <pc:sldMk cId="3160340753" sldId="287"/>
            <ac:spMk id="8" creationId="{F35ACFD4-2C6C-4739-A7D7-39D2F8CC4DA6}"/>
          </ac:spMkLst>
        </pc:spChg>
        <pc:spChg chg="add">
          <ac:chgData name="Michael A Fudge Jr" userId="133895e8-240b-4811-850e-9cf94297d089" providerId="ADAL" clId="{A410D8DE-61AB-4F63-A634-CDA6BFEDA42B}" dt="2020-07-22T18:30:10.247" v="2901" actId="26606"/>
          <ac:spMkLst>
            <pc:docMk/>
            <pc:sldMk cId="3160340753" sldId="287"/>
            <ac:spMk id="9" creationId="{C04BE0EF-3561-49B4-9A29-F283168A91C7}"/>
          </ac:spMkLst>
        </pc:spChg>
        <pc:spChg chg="add del">
          <ac:chgData name="Michael A Fudge Jr" userId="133895e8-240b-4811-850e-9cf94297d089" providerId="ADAL" clId="{A410D8DE-61AB-4F63-A634-CDA6BFEDA42B}" dt="2020-07-22T18:30:00.092" v="2900" actId="26606"/>
          <ac:spMkLst>
            <pc:docMk/>
            <pc:sldMk cId="3160340753" sldId="287"/>
            <ac:spMk id="11" creationId="{02A071AB-D25A-44AC-AD90-177E7C6889ED}"/>
          </ac:spMkLst>
        </pc:spChg>
        <pc:spChg chg="add">
          <ac:chgData name="Michael A Fudge Jr" userId="133895e8-240b-4811-850e-9cf94297d089" providerId="ADAL" clId="{A410D8DE-61AB-4F63-A634-CDA6BFEDA42B}" dt="2020-07-22T18:30:10.247" v="2901" actId="26606"/>
          <ac:spMkLst>
            <pc:docMk/>
            <pc:sldMk cId="3160340753" sldId="287"/>
            <ac:spMk id="12" creationId="{3E443FD7-A66B-4AA0-872D-B088B9BC5F17}"/>
          </ac:spMkLst>
        </pc:spChg>
        <pc:spChg chg="add del">
          <ac:chgData name="Michael A Fudge Jr" userId="133895e8-240b-4811-850e-9cf94297d089" providerId="ADAL" clId="{A410D8DE-61AB-4F63-A634-CDA6BFEDA42B}" dt="2020-07-22T18:30:00.092" v="2900" actId="26606"/>
          <ac:spMkLst>
            <pc:docMk/>
            <pc:sldMk cId="3160340753" sldId="287"/>
            <ac:spMk id="14" creationId="{56C20283-73E0-40EC-8AD8-057F581F64C2}"/>
          </ac:spMkLst>
        </pc:spChg>
        <pc:spChg chg="add del">
          <ac:chgData name="Michael A Fudge Jr" userId="133895e8-240b-4811-850e-9cf94297d089" providerId="ADAL" clId="{A410D8DE-61AB-4F63-A634-CDA6BFEDA42B}" dt="2020-07-22T18:30:00.092" v="2900" actId="26606"/>
          <ac:spMkLst>
            <pc:docMk/>
            <pc:sldMk cId="3160340753" sldId="287"/>
            <ac:spMk id="16" creationId="{3FCC729B-E528-40C3-82D3-BA4375575E87}"/>
          </ac:spMkLst>
        </pc:spChg>
        <pc:spChg chg="add del">
          <ac:chgData name="Michael A Fudge Jr" userId="133895e8-240b-4811-850e-9cf94297d089" providerId="ADAL" clId="{A410D8DE-61AB-4F63-A634-CDA6BFEDA42B}" dt="2020-07-22T18:30:00.092" v="2900" actId="26606"/>
          <ac:spMkLst>
            <pc:docMk/>
            <pc:sldMk cId="3160340753" sldId="287"/>
            <ac:spMk id="18" creationId="{58F1FB8D-1842-4A04-998D-6CF047AB2790}"/>
          </ac:spMkLst>
        </pc:spChg>
        <pc:picChg chg="add del mod">
          <ac:chgData name="Michael A Fudge Jr" userId="133895e8-240b-4811-850e-9cf94297d089" providerId="ADAL" clId="{A410D8DE-61AB-4F63-A634-CDA6BFEDA42B}" dt="2020-07-22T18:29:31.478" v="2897" actId="931"/>
          <ac:picMkLst>
            <pc:docMk/>
            <pc:sldMk cId="3160340753" sldId="287"/>
            <ac:picMk id="5" creationId="{0C8C429D-0416-4237-9479-A4ED7938DCBC}"/>
          </ac:picMkLst>
        </pc:picChg>
        <pc:picChg chg="add mod">
          <ac:chgData name="Michael A Fudge Jr" userId="133895e8-240b-4811-850e-9cf94297d089" providerId="ADAL" clId="{A410D8DE-61AB-4F63-A634-CDA6BFEDA42B}" dt="2020-07-22T18:30:19.239" v="2902" actId="207"/>
          <ac:picMkLst>
            <pc:docMk/>
            <pc:sldMk cId="3160340753" sldId="287"/>
            <ac:picMk id="7" creationId="{45E1EC8C-DB9A-45FB-A2ED-2824D9FDDB49}"/>
          </ac:picMkLst>
        </pc:picChg>
      </pc:sldChg>
      <pc:sldChg chg="addSp delSp modSp new mod setBg modAnim">
        <pc:chgData name="Michael A Fudge Jr" userId="133895e8-240b-4811-850e-9cf94297d089" providerId="ADAL" clId="{A410D8DE-61AB-4F63-A634-CDA6BFEDA42B}" dt="2020-07-22T18:54:14.822" v="3316"/>
        <pc:sldMkLst>
          <pc:docMk/>
          <pc:sldMk cId="1537370944" sldId="288"/>
        </pc:sldMkLst>
        <pc:spChg chg="mod">
          <ac:chgData name="Michael A Fudge Jr" userId="133895e8-240b-4811-850e-9cf94297d089" providerId="ADAL" clId="{A410D8DE-61AB-4F63-A634-CDA6BFEDA42B}" dt="2020-07-22T18:53:48.295" v="3313" actId="26606"/>
          <ac:spMkLst>
            <pc:docMk/>
            <pc:sldMk cId="1537370944" sldId="288"/>
            <ac:spMk id="2" creationId="{31D74D73-1326-449B-9185-0F7CB568B24A}"/>
          </ac:spMkLst>
        </pc:spChg>
        <pc:spChg chg="del mod">
          <ac:chgData name="Michael A Fudge Jr" userId="133895e8-240b-4811-850e-9cf94297d089" providerId="ADAL" clId="{A410D8DE-61AB-4F63-A634-CDA6BFEDA42B}" dt="2020-07-22T18:53:48.295" v="3313" actId="26606"/>
          <ac:spMkLst>
            <pc:docMk/>
            <pc:sldMk cId="1537370944" sldId="288"/>
            <ac:spMk id="3" creationId="{3ED90B57-3C38-48D4-9E77-5C0ECFDE3C84}"/>
          </ac:spMkLst>
        </pc:spChg>
        <pc:spChg chg="add">
          <ac:chgData name="Michael A Fudge Jr" userId="133895e8-240b-4811-850e-9cf94297d089" providerId="ADAL" clId="{A410D8DE-61AB-4F63-A634-CDA6BFEDA42B}" dt="2020-07-22T18:53:48.295" v="3313" actId="26606"/>
          <ac:spMkLst>
            <pc:docMk/>
            <pc:sldMk cId="1537370944" sldId="288"/>
            <ac:spMk id="9" creationId="{3A5B4632-C963-4296-86F0-79AA9EA5AE98}"/>
          </ac:spMkLst>
        </pc:spChg>
        <pc:graphicFrameChg chg="add mod">
          <ac:chgData name="Michael A Fudge Jr" userId="133895e8-240b-4811-850e-9cf94297d089" providerId="ADAL" clId="{A410D8DE-61AB-4F63-A634-CDA6BFEDA42B}" dt="2020-07-22T18:54:01.185" v="3314" actId="20577"/>
          <ac:graphicFrameMkLst>
            <pc:docMk/>
            <pc:sldMk cId="1537370944" sldId="288"/>
            <ac:graphicFrameMk id="5" creationId="{B02B524B-E25E-45D2-AC93-68247ADD0FED}"/>
          </ac:graphicFrameMkLst>
        </pc:graphicFrameChg>
      </pc:sldChg>
      <pc:sldChg chg="addSp modSp new mod setBg modAnim">
        <pc:chgData name="Michael A Fudge Jr" userId="133895e8-240b-4811-850e-9cf94297d089" providerId="ADAL" clId="{A410D8DE-61AB-4F63-A634-CDA6BFEDA42B}" dt="2020-07-22T19:06:57.726" v="3823"/>
        <pc:sldMkLst>
          <pc:docMk/>
          <pc:sldMk cId="2564670347" sldId="289"/>
        </pc:sldMkLst>
        <pc:spChg chg="mod">
          <ac:chgData name="Michael A Fudge Jr" userId="133895e8-240b-4811-850e-9cf94297d089" providerId="ADAL" clId="{A410D8DE-61AB-4F63-A634-CDA6BFEDA42B}" dt="2020-07-22T19:06:15.052" v="3819" actId="26606"/>
          <ac:spMkLst>
            <pc:docMk/>
            <pc:sldMk cId="2564670347" sldId="289"/>
            <ac:spMk id="2" creationId="{10A1AC89-0DAA-4485-BE9D-8DBA3E3DF5CC}"/>
          </ac:spMkLst>
        </pc:spChg>
        <pc:spChg chg="mod">
          <ac:chgData name="Michael A Fudge Jr" userId="133895e8-240b-4811-850e-9cf94297d089" providerId="ADAL" clId="{A410D8DE-61AB-4F63-A634-CDA6BFEDA42B}" dt="2020-07-22T19:06:52.780" v="3822" actId="404"/>
          <ac:spMkLst>
            <pc:docMk/>
            <pc:sldMk cId="2564670347" sldId="289"/>
            <ac:spMk id="3" creationId="{17679489-F7FB-41A8-820E-4B69DBE6B5EA}"/>
          </ac:spMkLst>
        </pc:spChg>
        <pc:spChg chg="add">
          <ac:chgData name="Michael A Fudge Jr" userId="133895e8-240b-4811-850e-9cf94297d089" providerId="ADAL" clId="{A410D8DE-61AB-4F63-A634-CDA6BFEDA42B}" dt="2020-07-22T19:06:15.052" v="3819" actId="26606"/>
          <ac:spMkLst>
            <pc:docMk/>
            <pc:sldMk cId="2564670347" sldId="289"/>
            <ac:spMk id="8" creationId="{1E234CF4-802C-4AA1-B540-36C3B838C462}"/>
          </ac:spMkLst>
        </pc:spChg>
        <pc:spChg chg="add">
          <ac:chgData name="Michael A Fudge Jr" userId="133895e8-240b-4811-850e-9cf94297d089" providerId="ADAL" clId="{A410D8DE-61AB-4F63-A634-CDA6BFEDA42B}" dt="2020-07-22T19:06:15.052" v="3819" actId="26606"/>
          <ac:spMkLst>
            <pc:docMk/>
            <pc:sldMk cId="2564670347" sldId="289"/>
            <ac:spMk id="10" creationId="{A5271697-90F1-4A23-8EF2-0179F2EAFACB}"/>
          </ac:spMkLst>
        </pc:spChg>
        <pc:spChg chg="add">
          <ac:chgData name="Michael A Fudge Jr" userId="133895e8-240b-4811-850e-9cf94297d089" providerId="ADAL" clId="{A410D8DE-61AB-4F63-A634-CDA6BFEDA42B}" dt="2020-07-22T19:06:15.052" v="3819" actId="26606"/>
          <ac:spMkLst>
            <pc:docMk/>
            <pc:sldMk cId="2564670347" sldId="289"/>
            <ac:spMk id="12" creationId="{D9F5512A-48E1-4C07-B75E-3CCC517B6804}"/>
          </ac:spMkLst>
        </pc:spChg>
        <pc:spChg chg="add">
          <ac:chgData name="Michael A Fudge Jr" userId="133895e8-240b-4811-850e-9cf94297d089" providerId="ADAL" clId="{A410D8DE-61AB-4F63-A634-CDA6BFEDA42B}" dt="2020-07-22T19:06:15.052" v="3819" actId="26606"/>
          <ac:spMkLst>
            <pc:docMk/>
            <pc:sldMk cId="2564670347" sldId="289"/>
            <ac:spMk id="14" creationId="{9D800584-727A-48CF-8223-244AD9717CAA}"/>
          </ac:spMkLst>
        </pc:spChg>
        <pc:grpChg chg="add">
          <ac:chgData name="Michael A Fudge Jr" userId="133895e8-240b-4811-850e-9cf94297d089" providerId="ADAL" clId="{A410D8DE-61AB-4F63-A634-CDA6BFEDA42B}" dt="2020-07-22T19:06:15.052" v="3819" actId="26606"/>
          <ac:grpSpMkLst>
            <pc:docMk/>
            <pc:sldMk cId="2564670347" sldId="289"/>
            <ac:grpSpMk id="16" creationId="{B0CED441-B73B-4907-9AF2-614CEAC6A182}"/>
          </ac:grpSpMkLst>
        </pc:grpChg>
      </pc:sldChg>
      <pc:sldChg chg="addSp delSp modSp add mod ord delDesignElem chgLayout">
        <pc:chgData name="Michael A Fudge Jr" userId="133895e8-240b-4811-850e-9cf94297d089" providerId="ADAL" clId="{A410D8DE-61AB-4F63-A634-CDA6BFEDA42B}" dt="2020-07-22T19:00:10.425" v="3417" actId="20577"/>
        <pc:sldMkLst>
          <pc:docMk/>
          <pc:sldMk cId="300015732" sldId="290"/>
        </pc:sldMkLst>
        <pc:spChg chg="mod ord">
          <ac:chgData name="Michael A Fudge Jr" userId="133895e8-240b-4811-850e-9cf94297d089" providerId="ADAL" clId="{A410D8DE-61AB-4F63-A634-CDA6BFEDA42B}" dt="2020-07-22T18:58:56.411" v="3341" actId="700"/>
          <ac:spMkLst>
            <pc:docMk/>
            <pc:sldMk cId="300015732" sldId="290"/>
            <ac:spMk id="2" creationId="{A0EC69E1-79D5-4CCA-9AE3-8CCDB54E5D78}"/>
          </ac:spMkLst>
        </pc:spChg>
        <pc:spChg chg="mod ord">
          <ac:chgData name="Michael A Fudge Jr" userId="133895e8-240b-4811-850e-9cf94297d089" providerId="ADAL" clId="{A410D8DE-61AB-4F63-A634-CDA6BFEDA42B}" dt="2020-07-22T19:00:10.425" v="3417" actId="20577"/>
          <ac:spMkLst>
            <pc:docMk/>
            <pc:sldMk cId="300015732" sldId="290"/>
            <ac:spMk id="3" creationId="{23BFC44E-10DC-44C2-99E8-3D541093BB67}"/>
          </ac:spMkLst>
        </pc:spChg>
        <pc:spChg chg="del">
          <ac:chgData name="Michael A Fudge Jr" userId="133895e8-240b-4811-850e-9cf94297d089" providerId="ADAL" clId="{A410D8DE-61AB-4F63-A634-CDA6BFEDA42B}" dt="2020-07-22T18:58:59.513" v="3342" actId="478"/>
          <ac:spMkLst>
            <pc:docMk/>
            <pc:sldMk cId="300015732" sldId="290"/>
            <ac:spMk id="4" creationId="{42436A58-05AD-4BAC-A093-54DA82A89C60}"/>
          </ac:spMkLst>
        </pc:spChg>
        <pc:spChg chg="add del">
          <ac:chgData name="Michael A Fudge Jr" userId="133895e8-240b-4811-850e-9cf94297d089" providerId="ADAL" clId="{A410D8DE-61AB-4F63-A634-CDA6BFEDA42B}" dt="2020-07-22T18:58:56.411" v="3341" actId="700"/>
          <ac:spMkLst>
            <pc:docMk/>
            <pc:sldMk cId="300015732" sldId="290"/>
            <ac:spMk id="17" creationId="{59A309A7-1751-4ABE-A3C1-EEC40366AD89}"/>
          </ac:spMkLst>
        </pc:spChg>
        <pc:spChg chg="add del">
          <ac:chgData name="Michael A Fudge Jr" userId="133895e8-240b-4811-850e-9cf94297d089" providerId="ADAL" clId="{A410D8DE-61AB-4F63-A634-CDA6BFEDA42B}" dt="2020-07-22T18:58:56.411" v="3341" actId="700"/>
          <ac:spMkLst>
            <pc:docMk/>
            <pc:sldMk cId="300015732" sldId="290"/>
            <ac:spMk id="19" creationId="{967D8EB6-EAE1-4F9C-B398-83321E287204}"/>
          </ac:spMkLst>
        </pc:spChg>
        <pc:picChg chg="del">
          <ac:chgData name="Michael A Fudge Jr" userId="133895e8-240b-4811-850e-9cf94297d089" providerId="ADAL" clId="{A410D8DE-61AB-4F63-A634-CDA6BFEDA42B}" dt="2020-07-22T18:58:47" v="3339" actId="478"/>
          <ac:picMkLst>
            <pc:docMk/>
            <pc:sldMk cId="300015732" sldId="290"/>
            <ac:picMk id="8" creationId="{107C1241-9548-4C22-9E00-237AA087A1EA}"/>
          </ac:picMkLst>
        </pc:picChg>
      </pc:sldChg>
      <pc:sldChg chg="modSp add mod">
        <pc:chgData name="Michael A Fudge Jr" userId="133895e8-240b-4811-850e-9cf94297d089" providerId="ADAL" clId="{A410D8DE-61AB-4F63-A634-CDA6BFEDA42B}" dt="2020-07-22T19:00:16.902" v="3419" actId="20577"/>
        <pc:sldMkLst>
          <pc:docMk/>
          <pc:sldMk cId="510393725" sldId="291"/>
        </pc:sldMkLst>
        <pc:spChg chg="mod">
          <ac:chgData name="Michael A Fudge Jr" userId="133895e8-240b-4811-850e-9cf94297d089" providerId="ADAL" clId="{A410D8DE-61AB-4F63-A634-CDA6BFEDA42B}" dt="2020-07-22T19:00:16.902" v="3419" actId="20577"/>
          <ac:spMkLst>
            <pc:docMk/>
            <pc:sldMk cId="510393725" sldId="291"/>
            <ac:spMk id="3" creationId="{23BFC44E-10DC-44C2-99E8-3D541093BB67}"/>
          </ac:spMkLst>
        </pc:spChg>
      </pc:sldChg>
      <pc:sldChg chg="modSp add mod">
        <pc:chgData name="Michael A Fudge Jr" userId="133895e8-240b-4811-850e-9cf94297d089" providerId="ADAL" clId="{A410D8DE-61AB-4F63-A634-CDA6BFEDA42B}" dt="2020-07-22T19:00:37.930" v="3431" actId="20577"/>
        <pc:sldMkLst>
          <pc:docMk/>
          <pc:sldMk cId="1969958804" sldId="292"/>
        </pc:sldMkLst>
        <pc:spChg chg="mod">
          <ac:chgData name="Michael A Fudge Jr" userId="133895e8-240b-4811-850e-9cf94297d089" providerId="ADAL" clId="{A410D8DE-61AB-4F63-A634-CDA6BFEDA42B}" dt="2020-07-22T19:00:37.930" v="3431" actId="20577"/>
          <ac:spMkLst>
            <pc:docMk/>
            <pc:sldMk cId="1969958804" sldId="292"/>
            <ac:spMk id="3" creationId="{23BFC44E-10DC-44C2-99E8-3D541093BB67}"/>
          </ac:spMkLst>
        </pc:spChg>
      </pc:sldChg>
      <pc:sldChg chg="modSp add mod">
        <pc:chgData name="Michael A Fudge Jr" userId="133895e8-240b-4811-850e-9cf94297d089" providerId="ADAL" clId="{A410D8DE-61AB-4F63-A634-CDA6BFEDA42B}" dt="2020-07-22T19:01:03.660" v="3443" actId="20577"/>
        <pc:sldMkLst>
          <pc:docMk/>
          <pc:sldMk cId="1587255866" sldId="293"/>
        </pc:sldMkLst>
        <pc:spChg chg="mod">
          <ac:chgData name="Michael A Fudge Jr" userId="133895e8-240b-4811-850e-9cf94297d089" providerId="ADAL" clId="{A410D8DE-61AB-4F63-A634-CDA6BFEDA42B}" dt="2020-07-22T19:01:03.660" v="3443" actId="20577"/>
          <ac:spMkLst>
            <pc:docMk/>
            <pc:sldMk cId="1587255866" sldId="293"/>
            <ac:spMk id="3" creationId="{23BFC44E-10DC-44C2-99E8-3D541093BB67}"/>
          </ac:spMkLst>
        </pc:spChg>
      </pc:sldChg>
      <pc:sldChg chg="add del">
        <pc:chgData name="Michael A Fudge Jr" userId="133895e8-240b-4811-850e-9cf94297d089" providerId="ADAL" clId="{A410D8DE-61AB-4F63-A634-CDA6BFEDA42B}" dt="2020-07-22T19:00:44.858" v="3433" actId="22"/>
        <pc:sldMkLst>
          <pc:docMk/>
          <pc:sldMk cId="3308397740" sldId="293"/>
        </pc:sldMkLst>
      </pc:sldChg>
      <pc:sldChg chg="addSp delSp modSp new mod modAnim">
        <pc:chgData name="Michael A Fudge Jr" userId="133895e8-240b-4811-850e-9cf94297d089" providerId="ADAL" clId="{A410D8DE-61AB-4F63-A634-CDA6BFEDA42B}" dt="2020-07-22T19:11:36.433" v="3997"/>
        <pc:sldMkLst>
          <pc:docMk/>
          <pc:sldMk cId="403060402" sldId="294"/>
        </pc:sldMkLst>
        <pc:spChg chg="mod">
          <ac:chgData name="Michael A Fudge Jr" userId="133895e8-240b-4811-850e-9cf94297d089" providerId="ADAL" clId="{A410D8DE-61AB-4F63-A634-CDA6BFEDA42B}" dt="2020-07-22T19:08:03.933" v="3854" actId="20577"/>
          <ac:spMkLst>
            <pc:docMk/>
            <pc:sldMk cId="403060402" sldId="294"/>
            <ac:spMk id="2" creationId="{CCD87FDF-53A0-4DD7-9353-C72748CC4229}"/>
          </ac:spMkLst>
        </pc:spChg>
        <pc:spChg chg="del">
          <ac:chgData name="Michael A Fudge Jr" userId="133895e8-240b-4811-850e-9cf94297d089" providerId="ADAL" clId="{A410D8DE-61AB-4F63-A634-CDA6BFEDA42B}" dt="2020-07-22T19:07:33.278" v="3825"/>
          <ac:spMkLst>
            <pc:docMk/>
            <pc:sldMk cId="403060402" sldId="294"/>
            <ac:spMk id="3" creationId="{8F6C4B01-3119-4C07-875C-B715354C003C}"/>
          </ac:spMkLst>
        </pc:spChg>
        <pc:spChg chg="add mod">
          <ac:chgData name="Michael A Fudge Jr" userId="133895e8-240b-4811-850e-9cf94297d089" providerId="ADAL" clId="{A410D8DE-61AB-4F63-A634-CDA6BFEDA42B}" dt="2020-07-22T19:11:32.936" v="3996" actId="164"/>
          <ac:spMkLst>
            <pc:docMk/>
            <pc:sldMk cId="403060402" sldId="294"/>
            <ac:spMk id="5" creationId="{430A9E89-D7AC-4294-A080-4B25552AE9EB}"/>
          </ac:spMkLst>
        </pc:spChg>
        <pc:spChg chg="add mod">
          <ac:chgData name="Michael A Fudge Jr" userId="133895e8-240b-4811-850e-9cf94297d089" providerId="ADAL" clId="{A410D8DE-61AB-4F63-A634-CDA6BFEDA42B}" dt="2020-07-22T19:11:32.936" v="3996" actId="164"/>
          <ac:spMkLst>
            <pc:docMk/>
            <pc:sldMk cId="403060402" sldId="294"/>
            <ac:spMk id="6" creationId="{73F01F75-1A7D-4AB8-A1A4-6467B04C3C82}"/>
          </ac:spMkLst>
        </pc:spChg>
        <pc:grpChg chg="add mod">
          <ac:chgData name="Michael A Fudge Jr" userId="133895e8-240b-4811-850e-9cf94297d089" providerId="ADAL" clId="{A410D8DE-61AB-4F63-A634-CDA6BFEDA42B}" dt="2020-07-22T19:11:32.936" v="3996" actId="164"/>
          <ac:grpSpMkLst>
            <pc:docMk/>
            <pc:sldMk cId="403060402" sldId="294"/>
            <ac:grpSpMk id="7" creationId="{F6C67486-EB27-4444-8711-3EB412380DE4}"/>
          </ac:grpSpMkLst>
        </pc:grpChg>
        <pc:graphicFrameChg chg="add mod modGraphic">
          <ac:chgData name="Michael A Fudge Jr" userId="133895e8-240b-4811-850e-9cf94297d089" providerId="ADAL" clId="{A410D8DE-61AB-4F63-A634-CDA6BFEDA42B}" dt="2020-07-22T19:10:09.310" v="3971" actId="1076"/>
          <ac:graphicFrameMkLst>
            <pc:docMk/>
            <pc:sldMk cId="403060402" sldId="294"/>
            <ac:graphicFrameMk id="4" creationId="{7FDA7D61-BC12-4878-93F1-F4F36F914B99}"/>
          </ac:graphicFrameMkLst>
        </pc:graphicFrameChg>
      </pc:sldChg>
      <pc:sldChg chg="new del">
        <pc:chgData name="Michael A Fudge Jr" userId="133895e8-240b-4811-850e-9cf94297d089" providerId="ADAL" clId="{A410D8DE-61AB-4F63-A634-CDA6BFEDA42B}" dt="2020-07-22T19:01:18.481" v="3445" actId="47"/>
        <pc:sldMkLst>
          <pc:docMk/>
          <pc:sldMk cId="2647726406" sldId="294"/>
        </pc:sldMkLst>
      </pc:sldChg>
      <pc:sldChg chg="modSp new del mod">
        <pc:chgData name="Michael A Fudge Jr" userId="133895e8-240b-4811-850e-9cf94297d089" providerId="ADAL" clId="{A410D8DE-61AB-4F63-A634-CDA6BFEDA42B}" dt="2020-07-23T15:47:16.281" v="4919" actId="47"/>
        <pc:sldMkLst>
          <pc:docMk/>
          <pc:sldMk cId="2394723307" sldId="295"/>
        </pc:sldMkLst>
        <pc:spChg chg="mod">
          <ac:chgData name="Michael A Fudge Jr" userId="133895e8-240b-4811-850e-9cf94297d089" providerId="ADAL" clId="{A410D8DE-61AB-4F63-A634-CDA6BFEDA42B}" dt="2020-07-22T19:09:22.011" v="3902" actId="20577"/>
          <ac:spMkLst>
            <pc:docMk/>
            <pc:sldMk cId="2394723307" sldId="295"/>
            <ac:spMk id="2" creationId="{CD7CED1C-00C0-4A17-8D7B-5406E4F9F893}"/>
          </ac:spMkLst>
        </pc:spChg>
      </pc:sldChg>
      <pc:sldChg chg="addSp delSp modSp new mod modAnim">
        <pc:chgData name="Michael A Fudge Jr" userId="133895e8-240b-4811-850e-9cf94297d089" providerId="ADAL" clId="{A410D8DE-61AB-4F63-A634-CDA6BFEDA42B}" dt="2020-07-23T16:09:40.048" v="5235"/>
        <pc:sldMkLst>
          <pc:docMk/>
          <pc:sldMk cId="17751269" sldId="296"/>
        </pc:sldMkLst>
        <pc:spChg chg="mod">
          <ac:chgData name="Michael A Fudge Jr" userId="133895e8-240b-4811-850e-9cf94297d089" providerId="ADAL" clId="{A410D8DE-61AB-4F63-A634-CDA6BFEDA42B}" dt="2020-07-22T19:09:46.306" v="3933" actId="20577"/>
          <ac:spMkLst>
            <pc:docMk/>
            <pc:sldMk cId="17751269" sldId="296"/>
            <ac:spMk id="2" creationId="{6BD81B8A-330C-4B16-B9DB-CE4C1305F2B0}"/>
          </ac:spMkLst>
        </pc:spChg>
        <pc:spChg chg="del">
          <ac:chgData name="Michael A Fudge Jr" userId="133895e8-240b-4811-850e-9cf94297d089" providerId="ADAL" clId="{A410D8DE-61AB-4F63-A634-CDA6BFEDA42B}" dt="2020-07-23T16:05:32.738" v="5202" actId="478"/>
          <ac:spMkLst>
            <pc:docMk/>
            <pc:sldMk cId="17751269" sldId="296"/>
            <ac:spMk id="3" creationId="{3042C0A8-DF47-4634-89D4-617ADB1C910D}"/>
          </ac:spMkLst>
        </pc:spChg>
        <pc:spChg chg="add del mod">
          <ac:chgData name="Michael A Fudge Jr" userId="133895e8-240b-4811-850e-9cf94297d089" providerId="ADAL" clId="{A410D8DE-61AB-4F63-A634-CDA6BFEDA42B}" dt="2020-07-23T16:05:30.187" v="5201"/>
          <ac:spMkLst>
            <pc:docMk/>
            <pc:sldMk cId="17751269" sldId="296"/>
            <ac:spMk id="4" creationId="{8DEDC7EE-3503-427C-A6A3-6617670FBED0}"/>
          </ac:spMkLst>
        </pc:spChg>
        <pc:spChg chg="add del mod">
          <ac:chgData name="Michael A Fudge Jr" userId="133895e8-240b-4811-850e-9cf94297d089" providerId="ADAL" clId="{A410D8DE-61AB-4F63-A634-CDA6BFEDA42B}" dt="2020-07-23T16:05:30.187" v="5201"/>
          <ac:spMkLst>
            <pc:docMk/>
            <pc:sldMk cId="17751269" sldId="296"/>
            <ac:spMk id="5" creationId="{6221240E-C348-44CD-AB25-EFE9F68A7482}"/>
          </ac:spMkLst>
        </pc:spChg>
        <pc:spChg chg="add del mod">
          <ac:chgData name="Michael A Fudge Jr" userId="133895e8-240b-4811-850e-9cf94297d089" providerId="ADAL" clId="{A410D8DE-61AB-4F63-A634-CDA6BFEDA42B}" dt="2020-07-23T16:05:30.187" v="5201"/>
          <ac:spMkLst>
            <pc:docMk/>
            <pc:sldMk cId="17751269" sldId="296"/>
            <ac:spMk id="6" creationId="{908CAF9B-8817-46C5-ABA0-6B49D9032916}"/>
          </ac:spMkLst>
        </pc:spChg>
        <pc:spChg chg="add del mod">
          <ac:chgData name="Michael A Fudge Jr" userId="133895e8-240b-4811-850e-9cf94297d089" providerId="ADAL" clId="{A410D8DE-61AB-4F63-A634-CDA6BFEDA42B}" dt="2020-07-23T16:05:30.187" v="5201"/>
          <ac:spMkLst>
            <pc:docMk/>
            <pc:sldMk cId="17751269" sldId="296"/>
            <ac:spMk id="7" creationId="{C0D94F69-2B3C-41E2-AD95-CCBA9A856A54}"/>
          </ac:spMkLst>
        </pc:spChg>
        <pc:spChg chg="add del mod">
          <ac:chgData name="Michael A Fudge Jr" userId="133895e8-240b-4811-850e-9cf94297d089" providerId="ADAL" clId="{A410D8DE-61AB-4F63-A634-CDA6BFEDA42B}" dt="2020-07-23T16:05:30.187" v="5201"/>
          <ac:spMkLst>
            <pc:docMk/>
            <pc:sldMk cId="17751269" sldId="296"/>
            <ac:spMk id="8" creationId="{258E70C5-FB0E-456B-BEFC-C5026033D155}"/>
          </ac:spMkLst>
        </pc:spChg>
        <pc:spChg chg="add del mod">
          <ac:chgData name="Michael A Fudge Jr" userId="133895e8-240b-4811-850e-9cf94297d089" providerId="ADAL" clId="{A410D8DE-61AB-4F63-A634-CDA6BFEDA42B}" dt="2020-07-23T16:05:30.187" v="5201"/>
          <ac:spMkLst>
            <pc:docMk/>
            <pc:sldMk cId="17751269" sldId="296"/>
            <ac:spMk id="9" creationId="{80E677F4-EDC6-4D22-B822-EB934095065D}"/>
          </ac:spMkLst>
        </pc:spChg>
        <pc:spChg chg="add del mod">
          <ac:chgData name="Michael A Fudge Jr" userId="133895e8-240b-4811-850e-9cf94297d089" providerId="ADAL" clId="{A410D8DE-61AB-4F63-A634-CDA6BFEDA42B}" dt="2020-07-23T16:05:30.187" v="5201"/>
          <ac:spMkLst>
            <pc:docMk/>
            <pc:sldMk cId="17751269" sldId="296"/>
            <ac:spMk id="10" creationId="{73215A35-6596-4627-95F6-BEA577F96BE1}"/>
          </ac:spMkLst>
        </pc:spChg>
        <pc:spChg chg="add del mod">
          <ac:chgData name="Michael A Fudge Jr" userId="133895e8-240b-4811-850e-9cf94297d089" providerId="ADAL" clId="{A410D8DE-61AB-4F63-A634-CDA6BFEDA42B}" dt="2020-07-23T16:05:30.187" v="5201"/>
          <ac:spMkLst>
            <pc:docMk/>
            <pc:sldMk cId="17751269" sldId="296"/>
            <ac:spMk id="11" creationId="{AFA187E2-0F30-4852-A830-1411AEE504D0}"/>
          </ac:spMkLst>
        </pc:spChg>
        <pc:spChg chg="add del mod">
          <ac:chgData name="Michael A Fudge Jr" userId="133895e8-240b-4811-850e-9cf94297d089" providerId="ADAL" clId="{A410D8DE-61AB-4F63-A634-CDA6BFEDA42B}" dt="2020-07-23T16:05:30.187" v="5201"/>
          <ac:spMkLst>
            <pc:docMk/>
            <pc:sldMk cId="17751269" sldId="296"/>
            <ac:spMk id="12" creationId="{E827B49A-0F90-4C9C-8058-3F44A9B1774F}"/>
          </ac:spMkLst>
        </pc:spChg>
        <pc:spChg chg="add del mod">
          <ac:chgData name="Michael A Fudge Jr" userId="133895e8-240b-4811-850e-9cf94297d089" providerId="ADAL" clId="{A410D8DE-61AB-4F63-A634-CDA6BFEDA42B}" dt="2020-07-23T16:05:30.187" v="5201"/>
          <ac:spMkLst>
            <pc:docMk/>
            <pc:sldMk cId="17751269" sldId="296"/>
            <ac:spMk id="13" creationId="{9759C2DA-9742-43B7-9616-86CC2AE28C29}"/>
          </ac:spMkLst>
        </pc:spChg>
        <pc:spChg chg="add del mod">
          <ac:chgData name="Michael A Fudge Jr" userId="133895e8-240b-4811-850e-9cf94297d089" providerId="ADAL" clId="{A410D8DE-61AB-4F63-A634-CDA6BFEDA42B}" dt="2020-07-23T16:05:30.187" v="5201"/>
          <ac:spMkLst>
            <pc:docMk/>
            <pc:sldMk cId="17751269" sldId="296"/>
            <ac:spMk id="14" creationId="{A89918B1-ADA0-4D92-98F3-15B64622565F}"/>
          </ac:spMkLst>
        </pc:spChg>
        <pc:spChg chg="add del mod">
          <ac:chgData name="Michael A Fudge Jr" userId="133895e8-240b-4811-850e-9cf94297d089" providerId="ADAL" clId="{A410D8DE-61AB-4F63-A634-CDA6BFEDA42B}" dt="2020-07-23T16:05:30.187" v="5201"/>
          <ac:spMkLst>
            <pc:docMk/>
            <pc:sldMk cId="17751269" sldId="296"/>
            <ac:spMk id="15" creationId="{D52EC5A1-03E0-41E3-B366-DF398D4A9A44}"/>
          </ac:spMkLst>
        </pc:spChg>
        <pc:spChg chg="add del mod">
          <ac:chgData name="Michael A Fudge Jr" userId="133895e8-240b-4811-850e-9cf94297d089" providerId="ADAL" clId="{A410D8DE-61AB-4F63-A634-CDA6BFEDA42B}" dt="2020-07-23T16:05:30.187" v="5201"/>
          <ac:spMkLst>
            <pc:docMk/>
            <pc:sldMk cId="17751269" sldId="296"/>
            <ac:spMk id="16" creationId="{BB92C05C-33D9-415A-B47D-FA69CEF3EFC8}"/>
          </ac:spMkLst>
        </pc:spChg>
        <pc:spChg chg="add del mod">
          <ac:chgData name="Michael A Fudge Jr" userId="133895e8-240b-4811-850e-9cf94297d089" providerId="ADAL" clId="{A410D8DE-61AB-4F63-A634-CDA6BFEDA42B}" dt="2020-07-23T16:05:30.187" v="5201"/>
          <ac:spMkLst>
            <pc:docMk/>
            <pc:sldMk cId="17751269" sldId="296"/>
            <ac:spMk id="17" creationId="{3753C6EF-9922-441C-9A81-79EC96120007}"/>
          </ac:spMkLst>
        </pc:spChg>
        <pc:spChg chg="add del mod">
          <ac:chgData name="Michael A Fudge Jr" userId="133895e8-240b-4811-850e-9cf94297d089" providerId="ADAL" clId="{A410D8DE-61AB-4F63-A634-CDA6BFEDA42B}" dt="2020-07-23T16:05:30.187" v="5201"/>
          <ac:spMkLst>
            <pc:docMk/>
            <pc:sldMk cId="17751269" sldId="296"/>
            <ac:spMk id="18" creationId="{67C6C6D5-E323-4E75-A99C-D44BEFF1583F}"/>
          </ac:spMkLst>
        </pc:spChg>
        <pc:spChg chg="add del mod">
          <ac:chgData name="Michael A Fudge Jr" userId="133895e8-240b-4811-850e-9cf94297d089" providerId="ADAL" clId="{A410D8DE-61AB-4F63-A634-CDA6BFEDA42B}" dt="2020-07-23T16:05:30.187" v="5201"/>
          <ac:spMkLst>
            <pc:docMk/>
            <pc:sldMk cId="17751269" sldId="296"/>
            <ac:spMk id="19" creationId="{B9C04B16-CE79-4718-A5EF-BD70714BD71F}"/>
          </ac:spMkLst>
        </pc:spChg>
        <pc:spChg chg="add del mod">
          <ac:chgData name="Michael A Fudge Jr" userId="133895e8-240b-4811-850e-9cf94297d089" providerId="ADAL" clId="{A410D8DE-61AB-4F63-A634-CDA6BFEDA42B}" dt="2020-07-23T16:05:30.187" v="5201"/>
          <ac:spMkLst>
            <pc:docMk/>
            <pc:sldMk cId="17751269" sldId="296"/>
            <ac:spMk id="20" creationId="{06DEE547-C30B-4ADA-9E0C-548B2D454096}"/>
          </ac:spMkLst>
        </pc:spChg>
        <pc:spChg chg="add del mod">
          <ac:chgData name="Michael A Fudge Jr" userId="133895e8-240b-4811-850e-9cf94297d089" providerId="ADAL" clId="{A410D8DE-61AB-4F63-A634-CDA6BFEDA42B}" dt="2020-07-23T16:05:30.187" v="5201"/>
          <ac:spMkLst>
            <pc:docMk/>
            <pc:sldMk cId="17751269" sldId="296"/>
            <ac:spMk id="21" creationId="{6D2BA1AC-DE3D-4155-8393-53E0E6E69046}"/>
          </ac:spMkLst>
        </pc:spChg>
        <pc:spChg chg="add del mod">
          <ac:chgData name="Michael A Fudge Jr" userId="133895e8-240b-4811-850e-9cf94297d089" providerId="ADAL" clId="{A410D8DE-61AB-4F63-A634-CDA6BFEDA42B}" dt="2020-07-23T16:05:30.187" v="5201"/>
          <ac:spMkLst>
            <pc:docMk/>
            <pc:sldMk cId="17751269" sldId="296"/>
            <ac:spMk id="22" creationId="{9D4D15F6-7004-4D90-B40B-078CCCD2BF4A}"/>
          </ac:spMkLst>
        </pc:spChg>
        <pc:spChg chg="add del mod">
          <ac:chgData name="Michael A Fudge Jr" userId="133895e8-240b-4811-850e-9cf94297d089" providerId="ADAL" clId="{A410D8DE-61AB-4F63-A634-CDA6BFEDA42B}" dt="2020-07-23T16:05:30.187" v="5201"/>
          <ac:spMkLst>
            <pc:docMk/>
            <pc:sldMk cId="17751269" sldId="296"/>
            <ac:spMk id="23" creationId="{DE38519D-4E7F-4BAB-8B69-15A1B15AC985}"/>
          </ac:spMkLst>
        </pc:spChg>
        <pc:spChg chg="add mod">
          <ac:chgData name="Michael A Fudge Jr" userId="133895e8-240b-4811-850e-9cf94297d089" providerId="ADAL" clId="{A410D8DE-61AB-4F63-A634-CDA6BFEDA42B}" dt="2020-07-23T16:06:52.004" v="5215" actId="164"/>
          <ac:spMkLst>
            <pc:docMk/>
            <pc:sldMk cId="17751269" sldId="296"/>
            <ac:spMk id="24" creationId="{9ED5392E-AE7D-4767-B184-70729B4C7FD5}"/>
          </ac:spMkLst>
        </pc:spChg>
        <pc:spChg chg="add mod">
          <ac:chgData name="Michael A Fudge Jr" userId="133895e8-240b-4811-850e-9cf94297d089" providerId="ADAL" clId="{A410D8DE-61AB-4F63-A634-CDA6BFEDA42B}" dt="2020-07-23T16:06:52.004" v="5215" actId="164"/>
          <ac:spMkLst>
            <pc:docMk/>
            <pc:sldMk cId="17751269" sldId="296"/>
            <ac:spMk id="25" creationId="{63F86FE9-7F2A-42C4-A28A-C20F3D21C820}"/>
          </ac:spMkLst>
        </pc:spChg>
        <pc:spChg chg="add mod">
          <ac:chgData name="Michael A Fudge Jr" userId="133895e8-240b-4811-850e-9cf94297d089" providerId="ADAL" clId="{A410D8DE-61AB-4F63-A634-CDA6BFEDA42B}" dt="2020-07-23T16:06:47.225" v="5214" actId="164"/>
          <ac:spMkLst>
            <pc:docMk/>
            <pc:sldMk cId="17751269" sldId="296"/>
            <ac:spMk id="26" creationId="{311FFFF6-1650-4A11-90CA-8D64F3975D89}"/>
          </ac:spMkLst>
        </pc:spChg>
        <pc:spChg chg="add mod">
          <ac:chgData name="Michael A Fudge Jr" userId="133895e8-240b-4811-850e-9cf94297d089" providerId="ADAL" clId="{A410D8DE-61AB-4F63-A634-CDA6BFEDA42B}" dt="2020-07-23T16:06:47.225" v="5214" actId="164"/>
          <ac:spMkLst>
            <pc:docMk/>
            <pc:sldMk cId="17751269" sldId="296"/>
            <ac:spMk id="27" creationId="{FFB3B693-099D-474E-AD5B-3F1D71440CA8}"/>
          </ac:spMkLst>
        </pc:spChg>
        <pc:spChg chg="add mod">
          <ac:chgData name="Michael A Fudge Jr" userId="133895e8-240b-4811-850e-9cf94297d089" providerId="ADAL" clId="{A410D8DE-61AB-4F63-A634-CDA6BFEDA42B}" dt="2020-07-23T16:06:43.286" v="5213" actId="164"/>
          <ac:spMkLst>
            <pc:docMk/>
            <pc:sldMk cId="17751269" sldId="296"/>
            <ac:spMk id="28" creationId="{CA390553-6208-4A81-B1DE-402100A2EB6C}"/>
          </ac:spMkLst>
        </pc:spChg>
        <pc:spChg chg="add mod">
          <ac:chgData name="Michael A Fudge Jr" userId="133895e8-240b-4811-850e-9cf94297d089" providerId="ADAL" clId="{A410D8DE-61AB-4F63-A634-CDA6BFEDA42B}" dt="2020-07-23T16:06:43.286" v="5213" actId="164"/>
          <ac:spMkLst>
            <pc:docMk/>
            <pc:sldMk cId="17751269" sldId="296"/>
            <ac:spMk id="29" creationId="{E0D3309D-797B-4285-B7DB-D391DA176418}"/>
          </ac:spMkLst>
        </pc:spChg>
        <pc:spChg chg="add mod">
          <ac:chgData name="Michael A Fudge Jr" userId="133895e8-240b-4811-850e-9cf94297d089" providerId="ADAL" clId="{A410D8DE-61AB-4F63-A634-CDA6BFEDA42B}" dt="2020-07-23T16:06:38.964" v="5212" actId="164"/>
          <ac:spMkLst>
            <pc:docMk/>
            <pc:sldMk cId="17751269" sldId="296"/>
            <ac:spMk id="30" creationId="{E66F3876-1ADB-4D60-8CE9-C68640D7318F}"/>
          </ac:spMkLst>
        </pc:spChg>
        <pc:spChg chg="add mod">
          <ac:chgData name="Michael A Fudge Jr" userId="133895e8-240b-4811-850e-9cf94297d089" providerId="ADAL" clId="{A410D8DE-61AB-4F63-A634-CDA6BFEDA42B}" dt="2020-07-23T16:06:38.964" v="5212" actId="164"/>
          <ac:spMkLst>
            <pc:docMk/>
            <pc:sldMk cId="17751269" sldId="296"/>
            <ac:spMk id="31" creationId="{9D58F770-79E1-4C75-A10E-39004232C9A5}"/>
          </ac:spMkLst>
        </pc:spChg>
        <pc:spChg chg="add mod">
          <ac:chgData name="Michael A Fudge Jr" userId="133895e8-240b-4811-850e-9cf94297d089" providerId="ADAL" clId="{A410D8DE-61AB-4F63-A634-CDA6BFEDA42B}" dt="2020-07-23T16:06:34.219" v="5211" actId="164"/>
          <ac:spMkLst>
            <pc:docMk/>
            <pc:sldMk cId="17751269" sldId="296"/>
            <ac:spMk id="32" creationId="{471DA246-8302-4023-ACD8-B49853658F53}"/>
          </ac:spMkLst>
        </pc:spChg>
        <pc:spChg chg="add mod">
          <ac:chgData name="Michael A Fudge Jr" userId="133895e8-240b-4811-850e-9cf94297d089" providerId="ADAL" clId="{A410D8DE-61AB-4F63-A634-CDA6BFEDA42B}" dt="2020-07-23T16:06:34.219" v="5211" actId="164"/>
          <ac:spMkLst>
            <pc:docMk/>
            <pc:sldMk cId="17751269" sldId="296"/>
            <ac:spMk id="33" creationId="{61654910-8A98-47F5-A452-12B9B60EA60C}"/>
          </ac:spMkLst>
        </pc:spChg>
        <pc:spChg chg="add mod">
          <ac:chgData name="Michael A Fudge Jr" userId="133895e8-240b-4811-850e-9cf94297d089" providerId="ADAL" clId="{A410D8DE-61AB-4F63-A634-CDA6BFEDA42B}" dt="2020-07-23T16:06:34.219" v="5211" actId="164"/>
          <ac:spMkLst>
            <pc:docMk/>
            <pc:sldMk cId="17751269" sldId="296"/>
            <ac:spMk id="34" creationId="{1E7EAA6B-79BF-4E20-8DFA-EA2A30908591}"/>
          </ac:spMkLst>
        </pc:spChg>
        <pc:spChg chg="add mod">
          <ac:chgData name="Michael A Fudge Jr" userId="133895e8-240b-4811-850e-9cf94297d089" providerId="ADAL" clId="{A410D8DE-61AB-4F63-A634-CDA6BFEDA42B}" dt="2020-07-23T16:06:34.219" v="5211" actId="164"/>
          <ac:spMkLst>
            <pc:docMk/>
            <pc:sldMk cId="17751269" sldId="296"/>
            <ac:spMk id="35" creationId="{97E5A796-5034-42F1-A8FD-C001F627746E}"/>
          </ac:spMkLst>
        </pc:spChg>
        <pc:spChg chg="add mod">
          <ac:chgData name="Michael A Fudge Jr" userId="133895e8-240b-4811-850e-9cf94297d089" providerId="ADAL" clId="{A410D8DE-61AB-4F63-A634-CDA6BFEDA42B}" dt="2020-07-23T16:06:38.964" v="5212" actId="164"/>
          <ac:spMkLst>
            <pc:docMk/>
            <pc:sldMk cId="17751269" sldId="296"/>
            <ac:spMk id="36" creationId="{B0D2903D-2AB7-4151-ABFD-879B63801C50}"/>
          </ac:spMkLst>
        </pc:spChg>
        <pc:spChg chg="add mod">
          <ac:chgData name="Michael A Fudge Jr" userId="133895e8-240b-4811-850e-9cf94297d089" providerId="ADAL" clId="{A410D8DE-61AB-4F63-A634-CDA6BFEDA42B}" dt="2020-07-23T16:06:38.964" v="5212" actId="164"/>
          <ac:spMkLst>
            <pc:docMk/>
            <pc:sldMk cId="17751269" sldId="296"/>
            <ac:spMk id="37" creationId="{B55D7BD0-5BFD-452E-A04C-A16163AEC0BF}"/>
          </ac:spMkLst>
        </pc:spChg>
        <pc:spChg chg="add mod">
          <ac:chgData name="Michael A Fudge Jr" userId="133895e8-240b-4811-850e-9cf94297d089" providerId="ADAL" clId="{A410D8DE-61AB-4F63-A634-CDA6BFEDA42B}" dt="2020-07-23T16:06:43.286" v="5213" actId="164"/>
          <ac:spMkLst>
            <pc:docMk/>
            <pc:sldMk cId="17751269" sldId="296"/>
            <ac:spMk id="38" creationId="{C0ACFB6C-B687-4FCB-9212-B5C66A5BB155}"/>
          </ac:spMkLst>
        </pc:spChg>
        <pc:spChg chg="add mod">
          <ac:chgData name="Michael A Fudge Jr" userId="133895e8-240b-4811-850e-9cf94297d089" providerId="ADAL" clId="{A410D8DE-61AB-4F63-A634-CDA6BFEDA42B}" dt="2020-07-23T16:06:52.004" v="5215" actId="164"/>
          <ac:spMkLst>
            <pc:docMk/>
            <pc:sldMk cId="17751269" sldId="296"/>
            <ac:spMk id="39" creationId="{F288BC24-EB97-43C6-9BA7-9DC5D344DD2F}"/>
          </ac:spMkLst>
        </pc:spChg>
        <pc:spChg chg="add mod">
          <ac:chgData name="Michael A Fudge Jr" userId="133895e8-240b-4811-850e-9cf94297d089" providerId="ADAL" clId="{A410D8DE-61AB-4F63-A634-CDA6BFEDA42B}" dt="2020-07-23T16:08:26.658" v="5227" actId="164"/>
          <ac:spMkLst>
            <pc:docMk/>
            <pc:sldMk cId="17751269" sldId="296"/>
            <ac:spMk id="40" creationId="{A0CCF3EB-8307-4BB0-913D-77768699BB0B}"/>
          </ac:spMkLst>
        </pc:spChg>
        <pc:spChg chg="add mod">
          <ac:chgData name="Michael A Fudge Jr" userId="133895e8-240b-4811-850e-9cf94297d089" providerId="ADAL" clId="{A410D8DE-61AB-4F63-A634-CDA6BFEDA42B}" dt="2020-07-23T16:06:43.286" v="5213" actId="164"/>
          <ac:spMkLst>
            <pc:docMk/>
            <pc:sldMk cId="17751269" sldId="296"/>
            <ac:spMk id="41" creationId="{A750A062-EAA7-4F17-9146-715DF74C742E}"/>
          </ac:spMkLst>
        </pc:spChg>
        <pc:spChg chg="add mod">
          <ac:chgData name="Michael A Fudge Jr" userId="133895e8-240b-4811-850e-9cf94297d089" providerId="ADAL" clId="{A410D8DE-61AB-4F63-A634-CDA6BFEDA42B}" dt="2020-07-23T16:06:47.225" v="5214" actId="164"/>
          <ac:spMkLst>
            <pc:docMk/>
            <pc:sldMk cId="17751269" sldId="296"/>
            <ac:spMk id="42" creationId="{DE5BF1C2-D9B7-463E-B52D-7CDE49C13AFE}"/>
          </ac:spMkLst>
        </pc:spChg>
        <pc:spChg chg="add mod">
          <ac:chgData name="Michael A Fudge Jr" userId="133895e8-240b-4811-850e-9cf94297d089" providerId="ADAL" clId="{A410D8DE-61AB-4F63-A634-CDA6BFEDA42B}" dt="2020-07-23T16:06:52.004" v="5215" actId="164"/>
          <ac:spMkLst>
            <pc:docMk/>
            <pc:sldMk cId="17751269" sldId="296"/>
            <ac:spMk id="43" creationId="{26E93ECD-2CF5-4B3B-87D4-2404AB3FD6F8}"/>
          </ac:spMkLst>
        </pc:spChg>
        <pc:grpChg chg="add mod ord">
          <ac:chgData name="Michael A Fudge Jr" userId="133895e8-240b-4811-850e-9cf94297d089" providerId="ADAL" clId="{A410D8DE-61AB-4F63-A634-CDA6BFEDA42B}" dt="2020-07-23T16:07:35.819" v="5221" actId="166"/>
          <ac:grpSpMkLst>
            <pc:docMk/>
            <pc:sldMk cId="17751269" sldId="296"/>
            <ac:grpSpMk id="44" creationId="{54524BAF-4C1F-4829-AC30-071F2DFD8533}"/>
          </ac:grpSpMkLst>
        </pc:grpChg>
        <pc:grpChg chg="add mod">
          <ac:chgData name="Michael A Fudge Jr" userId="133895e8-240b-4811-850e-9cf94297d089" providerId="ADAL" clId="{A410D8DE-61AB-4F63-A634-CDA6BFEDA42B}" dt="2020-07-23T16:06:38.964" v="5212" actId="164"/>
          <ac:grpSpMkLst>
            <pc:docMk/>
            <pc:sldMk cId="17751269" sldId="296"/>
            <ac:grpSpMk id="45" creationId="{1BA816FF-14D8-45E7-90BE-926B5A7CE584}"/>
          </ac:grpSpMkLst>
        </pc:grpChg>
        <pc:grpChg chg="add mod ord">
          <ac:chgData name="Michael A Fudge Jr" userId="133895e8-240b-4811-850e-9cf94297d089" providerId="ADAL" clId="{A410D8DE-61AB-4F63-A634-CDA6BFEDA42B}" dt="2020-07-23T16:07:12.335" v="5218" actId="167"/>
          <ac:grpSpMkLst>
            <pc:docMk/>
            <pc:sldMk cId="17751269" sldId="296"/>
            <ac:grpSpMk id="46" creationId="{17404B1B-BB93-42C7-B62A-F9C85D61516C}"/>
          </ac:grpSpMkLst>
        </pc:grpChg>
        <pc:grpChg chg="add mod ord">
          <ac:chgData name="Michael A Fudge Jr" userId="133895e8-240b-4811-850e-9cf94297d089" providerId="ADAL" clId="{A410D8DE-61AB-4F63-A634-CDA6BFEDA42B}" dt="2020-07-23T16:08:26.658" v="5227" actId="164"/>
          <ac:grpSpMkLst>
            <pc:docMk/>
            <pc:sldMk cId="17751269" sldId="296"/>
            <ac:grpSpMk id="47" creationId="{42BD96A6-4D2D-45D5-830B-D77ED49CFE5C}"/>
          </ac:grpSpMkLst>
        </pc:grpChg>
        <pc:grpChg chg="add mod ord">
          <ac:chgData name="Michael A Fudge Jr" userId="133895e8-240b-4811-850e-9cf94297d089" providerId="ADAL" clId="{A410D8DE-61AB-4F63-A634-CDA6BFEDA42B}" dt="2020-07-23T16:09:33.338" v="5234" actId="13244"/>
          <ac:grpSpMkLst>
            <pc:docMk/>
            <pc:sldMk cId="17751269" sldId="296"/>
            <ac:grpSpMk id="48" creationId="{CA9B1232-974C-43AC-92D8-DA47D04E6E57}"/>
          </ac:grpSpMkLst>
        </pc:grpChg>
        <pc:grpChg chg="add mod ord">
          <ac:chgData name="Michael A Fudge Jr" userId="133895e8-240b-4811-850e-9cf94297d089" providerId="ADAL" clId="{A410D8DE-61AB-4F63-A634-CDA6BFEDA42B}" dt="2020-07-23T16:08:34.063" v="5228" actId="167"/>
          <ac:grpSpMkLst>
            <pc:docMk/>
            <pc:sldMk cId="17751269" sldId="296"/>
            <ac:grpSpMk id="49" creationId="{2E0D24A5-F5A9-4D2E-844C-91BC7593A336}"/>
          </ac:grpSpMkLst>
        </pc:grpChg>
      </pc:sldChg>
      <pc:sldChg chg="modSp new del mod">
        <pc:chgData name="Michael A Fudge Jr" userId="133895e8-240b-4811-850e-9cf94297d089" providerId="ADAL" clId="{A410D8DE-61AB-4F63-A634-CDA6BFEDA42B}" dt="2020-07-23T15:35:18.919" v="4133" actId="47"/>
        <pc:sldMkLst>
          <pc:docMk/>
          <pc:sldMk cId="1045476723" sldId="297"/>
        </pc:sldMkLst>
        <pc:spChg chg="mod">
          <ac:chgData name="Michael A Fudge Jr" userId="133895e8-240b-4811-850e-9cf94297d089" providerId="ADAL" clId="{A410D8DE-61AB-4F63-A634-CDA6BFEDA42B}" dt="2020-07-22T19:09:58.457" v="3970" actId="20577"/>
          <ac:spMkLst>
            <pc:docMk/>
            <pc:sldMk cId="1045476723" sldId="297"/>
            <ac:spMk id="2" creationId="{1A26A23F-FAEA-45D5-B830-62F449338E8A}"/>
          </ac:spMkLst>
        </pc:spChg>
      </pc:sldChg>
      <pc:sldChg chg="modSp new del mod">
        <pc:chgData name="Michael A Fudge Jr" userId="133895e8-240b-4811-850e-9cf94297d089" providerId="ADAL" clId="{A410D8DE-61AB-4F63-A634-CDA6BFEDA42B}" dt="2020-07-23T16:22:12.227" v="6226" actId="47"/>
        <pc:sldMkLst>
          <pc:docMk/>
          <pc:sldMk cId="3764284797" sldId="298"/>
        </pc:sldMkLst>
        <pc:spChg chg="mod">
          <ac:chgData name="Michael A Fudge Jr" userId="133895e8-240b-4811-850e-9cf94297d089" providerId="ADAL" clId="{A410D8DE-61AB-4F63-A634-CDA6BFEDA42B}" dt="2020-07-22T19:11:52.922" v="4020" actId="20577"/>
          <ac:spMkLst>
            <pc:docMk/>
            <pc:sldMk cId="3764284797" sldId="298"/>
            <ac:spMk id="2" creationId="{C63CF6BB-A911-448A-9706-4FBF3CB0DB57}"/>
          </ac:spMkLst>
        </pc:spChg>
      </pc:sldChg>
      <pc:sldChg chg="addSp modSp new mod setBg">
        <pc:chgData name="Michael A Fudge Jr" userId="133895e8-240b-4811-850e-9cf94297d089" providerId="ADAL" clId="{A410D8DE-61AB-4F63-A634-CDA6BFEDA42B}" dt="2020-07-23T16:23:44.440" v="6388" actId="403"/>
        <pc:sldMkLst>
          <pc:docMk/>
          <pc:sldMk cId="109579569" sldId="299"/>
        </pc:sldMkLst>
        <pc:spChg chg="mod">
          <ac:chgData name="Michael A Fudge Jr" userId="133895e8-240b-4811-850e-9cf94297d089" providerId="ADAL" clId="{A410D8DE-61AB-4F63-A634-CDA6BFEDA42B}" dt="2020-07-23T16:17:27.371" v="5775" actId="26606"/>
          <ac:spMkLst>
            <pc:docMk/>
            <pc:sldMk cId="109579569" sldId="299"/>
            <ac:spMk id="2" creationId="{8E7DFD18-B4ED-4F4C-8888-0F56DECFDE94}"/>
          </ac:spMkLst>
        </pc:spChg>
        <pc:spChg chg="mod">
          <ac:chgData name="Michael A Fudge Jr" userId="133895e8-240b-4811-850e-9cf94297d089" providerId="ADAL" clId="{A410D8DE-61AB-4F63-A634-CDA6BFEDA42B}" dt="2020-07-23T16:23:44.440" v="6388" actId="403"/>
          <ac:spMkLst>
            <pc:docMk/>
            <pc:sldMk cId="109579569" sldId="299"/>
            <ac:spMk id="3" creationId="{CB911516-3DF8-48A9-BAB6-34EB14CC135A}"/>
          </ac:spMkLst>
        </pc:spChg>
        <pc:spChg chg="add">
          <ac:chgData name="Michael A Fudge Jr" userId="133895e8-240b-4811-850e-9cf94297d089" providerId="ADAL" clId="{A410D8DE-61AB-4F63-A634-CDA6BFEDA42B}" dt="2020-07-23T16:17:27.371" v="5775" actId="26606"/>
          <ac:spMkLst>
            <pc:docMk/>
            <pc:sldMk cId="109579569" sldId="299"/>
            <ac:spMk id="8" creationId="{1E234CF4-802C-4AA1-B540-36C3B838C462}"/>
          </ac:spMkLst>
        </pc:spChg>
        <pc:spChg chg="add">
          <ac:chgData name="Michael A Fudge Jr" userId="133895e8-240b-4811-850e-9cf94297d089" providerId="ADAL" clId="{A410D8DE-61AB-4F63-A634-CDA6BFEDA42B}" dt="2020-07-23T16:17:27.371" v="5775" actId="26606"/>
          <ac:spMkLst>
            <pc:docMk/>
            <pc:sldMk cId="109579569" sldId="299"/>
            <ac:spMk id="10" creationId="{A5271697-90F1-4A23-8EF2-0179F2EAFACB}"/>
          </ac:spMkLst>
        </pc:spChg>
        <pc:spChg chg="add">
          <ac:chgData name="Michael A Fudge Jr" userId="133895e8-240b-4811-850e-9cf94297d089" providerId="ADAL" clId="{A410D8DE-61AB-4F63-A634-CDA6BFEDA42B}" dt="2020-07-23T16:17:27.371" v="5775" actId="26606"/>
          <ac:spMkLst>
            <pc:docMk/>
            <pc:sldMk cId="109579569" sldId="299"/>
            <ac:spMk id="12" creationId="{D9F5512A-48E1-4C07-B75E-3CCC517B6804}"/>
          </ac:spMkLst>
        </pc:spChg>
        <pc:spChg chg="add">
          <ac:chgData name="Michael A Fudge Jr" userId="133895e8-240b-4811-850e-9cf94297d089" providerId="ADAL" clId="{A410D8DE-61AB-4F63-A634-CDA6BFEDA42B}" dt="2020-07-23T16:17:27.371" v="5775" actId="26606"/>
          <ac:spMkLst>
            <pc:docMk/>
            <pc:sldMk cId="109579569" sldId="299"/>
            <ac:spMk id="14" creationId="{9D800584-727A-48CF-8223-244AD9717CAA}"/>
          </ac:spMkLst>
        </pc:spChg>
        <pc:grpChg chg="add">
          <ac:chgData name="Michael A Fudge Jr" userId="133895e8-240b-4811-850e-9cf94297d089" providerId="ADAL" clId="{A410D8DE-61AB-4F63-A634-CDA6BFEDA42B}" dt="2020-07-23T16:17:27.371" v="5775" actId="26606"/>
          <ac:grpSpMkLst>
            <pc:docMk/>
            <pc:sldMk cId="109579569" sldId="299"/>
            <ac:grpSpMk id="16" creationId="{B0CED441-B73B-4907-9AF2-614CEAC6A182}"/>
          </ac:grpSpMkLst>
        </pc:grpChg>
        <pc:picChg chg="add mod">
          <ac:chgData name="Michael A Fudge Jr" userId="133895e8-240b-4811-850e-9cf94297d089" providerId="ADAL" clId="{A410D8DE-61AB-4F63-A634-CDA6BFEDA42B}" dt="2020-07-23T16:17:52.572" v="5781" actId="1076"/>
          <ac:picMkLst>
            <pc:docMk/>
            <pc:sldMk cId="109579569" sldId="299"/>
            <ac:picMk id="5" creationId="{FB5ECAFF-E0B9-4E51-90C5-0AE05C69D1E1}"/>
          </ac:picMkLst>
        </pc:picChg>
      </pc:sldChg>
      <pc:sldChg chg="addSp delSp modSp new mod modClrScheme modAnim chgLayout">
        <pc:chgData name="Michael A Fudge Jr" userId="133895e8-240b-4811-850e-9cf94297d089" providerId="ADAL" clId="{A410D8DE-61AB-4F63-A634-CDA6BFEDA42B}" dt="2020-07-23T15:52:06.679" v="4964" actId="207"/>
        <pc:sldMkLst>
          <pc:docMk/>
          <pc:sldMk cId="2143076438" sldId="300"/>
        </pc:sldMkLst>
        <pc:spChg chg="add del mod ord">
          <ac:chgData name="Michael A Fudge Jr" userId="133895e8-240b-4811-850e-9cf94297d089" providerId="ADAL" clId="{A410D8DE-61AB-4F63-A634-CDA6BFEDA42B}" dt="2020-07-23T15:49:35.161" v="4944" actId="478"/>
          <ac:spMkLst>
            <pc:docMk/>
            <pc:sldMk cId="2143076438" sldId="300"/>
            <ac:spMk id="2" creationId="{C5776CEE-B55D-4998-8D92-17EE21428A49}"/>
          </ac:spMkLst>
        </pc:spChg>
        <pc:spChg chg="add del">
          <ac:chgData name="Michael A Fudge Jr" userId="133895e8-240b-4811-850e-9cf94297d089" providerId="ADAL" clId="{A410D8DE-61AB-4F63-A634-CDA6BFEDA42B}" dt="2020-07-23T15:49:32.752" v="4943" actId="700"/>
          <ac:spMkLst>
            <pc:docMk/>
            <pc:sldMk cId="2143076438" sldId="300"/>
            <ac:spMk id="3" creationId="{C3CAE0F8-F3C6-4391-A2AA-9D040AE31105}"/>
          </ac:spMkLst>
        </pc:spChg>
        <pc:spChg chg="add mod">
          <ac:chgData name="Michael A Fudge Jr" userId="133895e8-240b-4811-850e-9cf94297d089" providerId="ADAL" clId="{A410D8DE-61AB-4F63-A634-CDA6BFEDA42B}" dt="2020-07-23T15:52:06.679" v="4964" actId="207"/>
          <ac:spMkLst>
            <pc:docMk/>
            <pc:sldMk cId="2143076438" sldId="300"/>
            <ac:spMk id="5" creationId="{5AEB428D-29C8-4221-855D-8E1B8AADC739}"/>
          </ac:spMkLst>
        </pc:spChg>
        <pc:spChg chg="add mod">
          <ac:chgData name="Michael A Fudge Jr" userId="133895e8-240b-4811-850e-9cf94297d089" providerId="ADAL" clId="{A410D8DE-61AB-4F63-A634-CDA6BFEDA42B}" dt="2020-07-23T15:47:56.282" v="4920"/>
          <ac:spMkLst>
            <pc:docMk/>
            <pc:sldMk cId="2143076438" sldId="300"/>
            <ac:spMk id="6" creationId="{D7301344-324E-42EF-A9EF-03C9CB1B853B}"/>
          </ac:spMkLst>
        </pc:spChg>
        <pc:spChg chg="add mod">
          <ac:chgData name="Michael A Fudge Jr" userId="133895e8-240b-4811-850e-9cf94297d089" providerId="ADAL" clId="{A410D8DE-61AB-4F63-A634-CDA6BFEDA42B}" dt="2020-07-23T15:47:56.282" v="4920"/>
          <ac:spMkLst>
            <pc:docMk/>
            <pc:sldMk cId="2143076438" sldId="300"/>
            <ac:spMk id="7" creationId="{6E84ACCB-147E-4B2F-BF86-8C0E5AC41609}"/>
          </ac:spMkLst>
        </pc:spChg>
        <pc:spChg chg="mod topLvl">
          <ac:chgData name="Michael A Fudge Jr" userId="133895e8-240b-4811-850e-9cf94297d089" providerId="ADAL" clId="{A410D8DE-61AB-4F63-A634-CDA6BFEDA42B}" dt="2020-07-23T15:50:34.206" v="4949" actId="164"/>
          <ac:spMkLst>
            <pc:docMk/>
            <pc:sldMk cId="2143076438" sldId="300"/>
            <ac:spMk id="9" creationId="{849602C0-C77C-4101-B643-DA24480B1DB0}"/>
          </ac:spMkLst>
        </pc:spChg>
        <pc:spChg chg="mod topLvl">
          <ac:chgData name="Michael A Fudge Jr" userId="133895e8-240b-4811-850e-9cf94297d089" providerId="ADAL" clId="{A410D8DE-61AB-4F63-A634-CDA6BFEDA42B}" dt="2020-07-23T15:51:37.630" v="4959" actId="207"/>
          <ac:spMkLst>
            <pc:docMk/>
            <pc:sldMk cId="2143076438" sldId="300"/>
            <ac:spMk id="10" creationId="{A237FFE5-75E0-4B68-B7B4-6E55FBCE3532}"/>
          </ac:spMkLst>
        </pc:spChg>
        <pc:spChg chg="mod topLvl">
          <ac:chgData name="Michael A Fudge Jr" userId="133895e8-240b-4811-850e-9cf94297d089" providerId="ADAL" clId="{A410D8DE-61AB-4F63-A634-CDA6BFEDA42B}" dt="2020-07-23T15:50:41.227" v="4950" actId="164"/>
          <ac:spMkLst>
            <pc:docMk/>
            <pc:sldMk cId="2143076438" sldId="300"/>
            <ac:spMk id="11" creationId="{830410A5-4A86-42D1-A719-D2B667AE160D}"/>
          </ac:spMkLst>
        </pc:spChg>
        <pc:spChg chg="mod topLvl">
          <ac:chgData name="Michael A Fudge Jr" userId="133895e8-240b-4811-850e-9cf94297d089" providerId="ADAL" clId="{A410D8DE-61AB-4F63-A634-CDA6BFEDA42B}" dt="2020-07-23T15:51:41.454" v="4960" actId="207"/>
          <ac:spMkLst>
            <pc:docMk/>
            <pc:sldMk cId="2143076438" sldId="300"/>
            <ac:spMk id="12" creationId="{B1A3FCBE-FEAC-40E3-AA6A-669EA6169CA3}"/>
          </ac:spMkLst>
        </pc:spChg>
        <pc:spChg chg="mod topLvl">
          <ac:chgData name="Michael A Fudge Jr" userId="133895e8-240b-4811-850e-9cf94297d089" providerId="ADAL" clId="{A410D8DE-61AB-4F63-A634-CDA6BFEDA42B}" dt="2020-07-23T15:50:47.025" v="4951" actId="164"/>
          <ac:spMkLst>
            <pc:docMk/>
            <pc:sldMk cId="2143076438" sldId="300"/>
            <ac:spMk id="13" creationId="{FD4408D6-D85D-4E4B-9B39-0B56508DF18E}"/>
          </ac:spMkLst>
        </pc:spChg>
        <pc:spChg chg="mod topLvl">
          <ac:chgData name="Michael A Fudge Jr" userId="133895e8-240b-4811-850e-9cf94297d089" providerId="ADAL" clId="{A410D8DE-61AB-4F63-A634-CDA6BFEDA42B}" dt="2020-07-23T15:51:45.463" v="4961" actId="207"/>
          <ac:spMkLst>
            <pc:docMk/>
            <pc:sldMk cId="2143076438" sldId="300"/>
            <ac:spMk id="14" creationId="{276AB412-476C-4DCD-B7BF-EE603A710BC1}"/>
          </ac:spMkLst>
        </pc:spChg>
        <pc:spChg chg="mod topLvl">
          <ac:chgData name="Michael A Fudge Jr" userId="133895e8-240b-4811-850e-9cf94297d089" providerId="ADAL" clId="{A410D8DE-61AB-4F63-A634-CDA6BFEDA42B}" dt="2020-07-23T15:50:53.802" v="4952" actId="164"/>
          <ac:spMkLst>
            <pc:docMk/>
            <pc:sldMk cId="2143076438" sldId="300"/>
            <ac:spMk id="15" creationId="{AF4315CE-83F6-4679-8C3B-450C5D01194F}"/>
          </ac:spMkLst>
        </pc:spChg>
        <pc:spChg chg="mod topLvl">
          <ac:chgData name="Michael A Fudge Jr" userId="133895e8-240b-4811-850e-9cf94297d089" providerId="ADAL" clId="{A410D8DE-61AB-4F63-A634-CDA6BFEDA42B}" dt="2020-07-23T15:51:53.009" v="4962" actId="207"/>
          <ac:spMkLst>
            <pc:docMk/>
            <pc:sldMk cId="2143076438" sldId="300"/>
            <ac:spMk id="16" creationId="{8E01151E-20E7-40C4-8BA6-DDB0F7BD4212}"/>
          </ac:spMkLst>
        </pc:spChg>
        <pc:spChg chg="mod topLvl">
          <ac:chgData name="Michael A Fudge Jr" userId="133895e8-240b-4811-850e-9cf94297d089" providerId="ADAL" clId="{A410D8DE-61AB-4F63-A634-CDA6BFEDA42B}" dt="2020-07-23T15:51:01.373" v="4953" actId="164"/>
          <ac:spMkLst>
            <pc:docMk/>
            <pc:sldMk cId="2143076438" sldId="300"/>
            <ac:spMk id="17" creationId="{BC966C2F-47A8-4A8A-975F-4E72A4F48912}"/>
          </ac:spMkLst>
        </pc:spChg>
        <pc:spChg chg="mod topLvl">
          <ac:chgData name="Michael A Fudge Jr" userId="133895e8-240b-4811-850e-9cf94297d089" providerId="ADAL" clId="{A410D8DE-61AB-4F63-A634-CDA6BFEDA42B}" dt="2020-07-23T15:51:59.158" v="4963" actId="207"/>
          <ac:spMkLst>
            <pc:docMk/>
            <pc:sldMk cId="2143076438" sldId="300"/>
            <ac:spMk id="18" creationId="{ABB7617D-5F63-4C16-A0B5-6FF1324DD0C6}"/>
          </ac:spMkLst>
        </pc:spChg>
        <pc:grpChg chg="del mod">
          <ac:chgData name="Michael A Fudge Jr" userId="133895e8-240b-4811-850e-9cf94297d089" providerId="ADAL" clId="{A410D8DE-61AB-4F63-A634-CDA6BFEDA42B}" dt="2020-07-23T15:50:21.061" v="4948" actId="165"/>
          <ac:grpSpMkLst>
            <pc:docMk/>
            <pc:sldMk cId="2143076438" sldId="300"/>
            <ac:grpSpMk id="8" creationId="{93F7A23C-E01B-4237-8BAD-081DF4F53970}"/>
          </ac:grpSpMkLst>
        </pc:grpChg>
        <pc:grpChg chg="add mod">
          <ac:chgData name="Michael A Fudge Jr" userId="133895e8-240b-4811-850e-9cf94297d089" providerId="ADAL" clId="{A410D8DE-61AB-4F63-A634-CDA6BFEDA42B}" dt="2020-07-23T15:50:34.206" v="4949" actId="164"/>
          <ac:grpSpMkLst>
            <pc:docMk/>
            <pc:sldMk cId="2143076438" sldId="300"/>
            <ac:grpSpMk id="19" creationId="{90FFE82F-54A0-4799-B402-429B0F0B1EDE}"/>
          </ac:grpSpMkLst>
        </pc:grpChg>
        <pc:grpChg chg="add mod">
          <ac:chgData name="Michael A Fudge Jr" userId="133895e8-240b-4811-850e-9cf94297d089" providerId="ADAL" clId="{A410D8DE-61AB-4F63-A634-CDA6BFEDA42B}" dt="2020-07-23T15:50:41.227" v="4950" actId="164"/>
          <ac:grpSpMkLst>
            <pc:docMk/>
            <pc:sldMk cId="2143076438" sldId="300"/>
            <ac:grpSpMk id="20" creationId="{38A51EAB-0168-484A-9C63-DDC42F7CA619}"/>
          </ac:grpSpMkLst>
        </pc:grpChg>
        <pc:grpChg chg="add mod">
          <ac:chgData name="Michael A Fudge Jr" userId="133895e8-240b-4811-850e-9cf94297d089" providerId="ADAL" clId="{A410D8DE-61AB-4F63-A634-CDA6BFEDA42B}" dt="2020-07-23T15:50:47.025" v="4951" actId="164"/>
          <ac:grpSpMkLst>
            <pc:docMk/>
            <pc:sldMk cId="2143076438" sldId="300"/>
            <ac:grpSpMk id="21" creationId="{AB4111FD-6687-444F-B963-6354A6C222CC}"/>
          </ac:grpSpMkLst>
        </pc:grpChg>
        <pc:grpChg chg="add mod">
          <ac:chgData name="Michael A Fudge Jr" userId="133895e8-240b-4811-850e-9cf94297d089" providerId="ADAL" clId="{A410D8DE-61AB-4F63-A634-CDA6BFEDA42B}" dt="2020-07-23T15:50:53.802" v="4952" actId="164"/>
          <ac:grpSpMkLst>
            <pc:docMk/>
            <pc:sldMk cId="2143076438" sldId="300"/>
            <ac:grpSpMk id="22" creationId="{37E2E4E7-F2B3-4395-9A98-3D16B5779C5E}"/>
          </ac:grpSpMkLst>
        </pc:grpChg>
        <pc:grpChg chg="add mod">
          <ac:chgData name="Michael A Fudge Jr" userId="133895e8-240b-4811-850e-9cf94297d089" providerId="ADAL" clId="{A410D8DE-61AB-4F63-A634-CDA6BFEDA42B}" dt="2020-07-23T15:51:01.373" v="4953" actId="164"/>
          <ac:grpSpMkLst>
            <pc:docMk/>
            <pc:sldMk cId="2143076438" sldId="300"/>
            <ac:grpSpMk id="23" creationId="{EDF5B5C9-D12B-47B5-A99B-CCADDD1333E2}"/>
          </ac:grpSpMkLst>
        </pc:grpChg>
        <pc:graphicFrameChg chg="add del mod">
          <ac:chgData name="Michael A Fudge Jr" userId="133895e8-240b-4811-850e-9cf94297d089" providerId="ADAL" clId="{A410D8DE-61AB-4F63-A634-CDA6BFEDA42B}" dt="2020-07-23T15:49:59.828" v="4945" actId="18245"/>
          <ac:graphicFrameMkLst>
            <pc:docMk/>
            <pc:sldMk cId="2143076438" sldId="300"/>
            <ac:graphicFrameMk id="4" creationId="{F9147194-835B-420D-AF3A-B53C4029457D}"/>
          </ac:graphicFrameMkLst>
        </pc:graphicFrameChg>
      </pc:sldChg>
      <pc:sldChg chg="modSp add mod ord">
        <pc:chgData name="Michael A Fudge Jr" userId="133895e8-240b-4811-850e-9cf94297d089" providerId="ADAL" clId="{A410D8DE-61AB-4F63-A634-CDA6BFEDA42B}" dt="2020-07-23T15:29:48.403" v="4089" actId="20577"/>
        <pc:sldMkLst>
          <pc:docMk/>
          <pc:sldMk cId="3913364681" sldId="301"/>
        </pc:sldMkLst>
        <pc:spChg chg="mod">
          <ac:chgData name="Michael A Fudge Jr" userId="133895e8-240b-4811-850e-9cf94297d089" providerId="ADAL" clId="{A410D8DE-61AB-4F63-A634-CDA6BFEDA42B}" dt="2020-07-23T15:29:14.884" v="4053" actId="20577"/>
          <ac:spMkLst>
            <pc:docMk/>
            <pc:sldMk cId="3913364681" sldId="301"/>
            <ac:spMk id="2" creationId="{A0EC69E1-79D5-4CCA-9AE3-8CCDB54E5D78}"/>
          </ac:spMkLst>
        </pc:spChg>
        <pc:spChg chg="mod">
          <ac:chgData name="Michael A Fudge Jr" userId="133895e8-240b-4811-850e-9cf94297d089" providerId="ADAL" clId="{A410D8DE-61AB-4F63-A634-CDA6BFEDA42B}" dt="2020-07-23T15:29:48.403" v="4089" actId="20577"/>
          <ac:spMkLst>
            <pc:docMk/>
            <pc:sldMk cId="3913364681" sldId="301"/>
            <ac:spMk id="3" creationId="{23BFC44E-10DC-44C2-99E8-3D541093BB67}"/>
          </ac:spMkLst>
        </pc:spChg>
      </pc:sldChg>
      <pc:sldChg chg="modSp add mod">
        <pc:chgData name="Michael A Fudge Jr" userId="133895e8-240b-4811-850e-9cf94297d089" providerId="ADAL" clId="{A410D8DE-61AB-4F63-A634-CDA6BFEDA42B}" dt="2020-07-23T15:30:20.973" v="4108"/>
        <pc:sldMkLst>
          <pc:docMk/>
          <pc:sldMk cId="4057802301" sldId="302"/>
        </pc:sldMkLst>
        <pc:spChg chg="mod">
          <ac:chgData name="Michael A Fudge Jr" userId="133895e8-240b-4811-850e-9cf94297d089" providerId="ADAL" clId="{A410D8DE-61AB-4F63-A634-CDA6BFEDA42B}" dt="2020-07-23T15:30:20.973" v="4108"/>
          <ac:spMkLst>
            <pc:docMk/>
            <pc:sldMk cId="4057802301" sldId="302"/>
            <ac:spMk id="3" creationId="{23BFC44E-10DC-44C2-99E8-3D541093BB67}"/>
          </ac:spMkLst>
        </pc:spChg>
      </pc:sldChg>
      <pc:sldChg chg="modSp add mod">
        <pc:chgData name="Michael A Fudge Jr" userId="133895e8-240b-4811-850e-9cf94297d089" providerId="ADAL" clId="{A410D8DE-61AB-4F63-A634-CDA6BFEDA42B}" dt="2020-07-23T15:31:15.324" v="4116" actId="20577"/>
        <pc:sldMkLst>
          <pc:docMk/>
          <pc:sldMk cId="3802287947" sldId="303"/>
        </pc:sldMkLst>
        <pc:spChg chg="mod">
          <ac:chgData name="Michael A Fudge Jr" userId="133895e8-240b-4811-850e-9cf94297d089" providerId="ADAL" clId="{A410D8DE-61AB-4F63-A634-CDA6BFEDA42B}" dt="2020-07-23T15:31:15.324" v="4116" actId="20577"/>
          <ac:spMkLst>
            <pc:docMk/>
            <pc:sldMk cId="3802287947" sldId="303"/>
            <ac:spMk id="3" creationId="{23BFC44E-10DC-44C2-99E8-3D541093BB67}"/>
          </ac:spMkLst>
        </pc:spChg>
      </pc:sldChg>
      <pc:sldChg chg="modSp add mod">
        <pc:chgData name="Michael A Fudge Jr" userId="133895e8-240b-4811-850e-9cf94297d089" providerId="ADAL" clId="{A410D8DE-61AB-4F63-A634-CDA6BFEDA42B}" dt="2020-07-23T15:33:50.043" v="4132" actId="14429"/>
        <pc:sldMkLst>
          <pc:docMk/>
          <pc:sldMk cId="194242086" sldId="304"/>
        </pc:sldMkLst>
        <pc:spChg chg="mod">
          <ac:chgData name="Michael A Fudge Jr" userId="133895e8-240b-4811-850e-9cf94297d089" providerId="ADAL" clId="{A410D8DE-61AB-4F63-A634-CDA6BFEDA42B}" dt="2020-07-23T15:32:13.910" v="4130" actId="20577"/>
          <ac:spMkLst>
            <pc:docMk/>
            <pc:sldMk cId="194242086" sldId="304"/>
            <ac:spMk id="3" creationId="{23BFC44E-10DC-44C2-99E8-3D541093BB67}"/>
          </ac:spMkLst>
        </pc:spChg>
        <pc:spChg chg="mod modVis">
          <ac:chgData name="Michael A Fudge Jr" userId="133895e8-240b-4811-850e-9cf94297d089" providerId="ADAL" clId="{A410D8DE-61AB-4F63-A634-CDA6BFEDA42B}" dt="2020-07-23T15:33:50.043" v="4132" actId="14429"/>
          <ac:spMkLst>
            <pc:docMk/>
            <pc:sldMk cId="194242086" sldId="304"/>
            <ac:spMk id="17" creationId="{59A309A7-1751-4ABE-A3C1-EEC40366AD89}"/>
          </ac:spMkLst>
        </pc:spChg>
      </pc:sldChg>
      <pc:sldChg chg="addSp delSp modSp add mod ord delAnim modAnim">
        <pc:chgData name="Michael A Fudge Jr" userId="133895e8-240b-4811-850e-9cf94297d089" providerId="ADAL" clId="{A410D8DE-61AB-4F63-A634-CDA6BFEDA42B}" dt="2020-07-23T15:47:09.788" v="4918" actId="207"/>
        <pc:sldMkLst>
          <pc:docMk/>
          <pc:sldMk cId="1618136864" sldId="305"/>
        </pc:sldMkLst>
        <pc:spChg chg="mod">
          <ac:chgData name="Michael A Fudge Jr" userId="133895e8-240b-4811-850e-9cf94297d089" providerId="ADAL" clId="{A410D8DE-61AB-4F63-A634-CDA6BFEDA42B}" dt="2020-07-23T15:36:15.693" v="4185" actId="20577"/>
          <ac:spMkLst>
            <pc:docMk/>
            <pc:sldMk cId="1618136864" sldId="305"/>
            <ac:spMk id="2" creationId="{5C84C77B-FF54-4813-94E1-23FF8F114C7E}"/>
          </ac:spMkLst>
        </pc:spChg>
        <pc:spChg chg="add mod">
          <ac:chgData name="Michael A Fudge Jr" userId="133895e8-240b-4811-850e-9cf94297d089" providerId="ADAL" clId="{A410D8DE-61AB-4F63-A634-CDA6BFEDA42B}" dt="2020-07-23T15:46:24.774" v="4912" actId="14100"/>
          <ac:spMkLst>
            <pc:docMk/>
            <pc:sldMk cId="1618136864" sldId="305"/>
            <ac:spMk id="4" creationId="{2A17864D-E594-4221-9E26-33CED38A746B}"/>
          </ac:spMkLst>
        </pc:spChg>
        <pc:graphicFrameChg chg="del mod">
          <ac:chgData name="Michael A Fudge Jr" userId="133895e8-240b-4811-850e-9cf94297d089" providerId="ADAL" clId="{A410D8DE-61AB-4F63-A634-CDA6BFEDA42B}" dt="2020-07-23T15:36:30.899" v="4187" actId="478"/>
          <ac:graphicFrameMkLst>
            <pc:docMk/>
            <pc:sldMk cId="1618136864" sldId="305"/>
            <ac:graphicFrameMk id="5" creationId="{80A84436-1DB7-43A8-9C13-824A51B927D4}"/>
          </ac:graphicFrameMkLst>
        </pc:graphicFrameChg>
        <pc:picChg chg="add mod">
          <ac:chgData name="Michael A Fudge Jr" userId="133895e8-240b-4811-850e-9cf94297d089" providerId="ADAL" clId="{A410D8DE-61AB-4F63-A634-CDA6BFEDA42B}" dt="2020-07-23T15:47:09.788" v="4918" actId="207"/>
          <ac:picMkLst>
            <pc:docMk/>
            <pc:sldMk cId="1618136864" sldId="305"/>
            <ac:picMk id="7" creationId="{77022EDC-58DB-44B2-ABE7-71E2729AA3DF}"/>
          </ac:picMkLst>
        </pc:picChg>
      </pc:sldChg>
      <pc:sldChg chg="addSp delSp modSp add mod ord modAnim">
        <pc:chgData name="Michael A Fudge Jr" userId="133895e8-240b-4811-850e-9cf94297d089" providerId="ADAL" clId="{A410D8DE-61AB-4F63-A634-CDA6BFEDA42B}" dt="2020-07-23T16:00:50.747" v="5092"/>
        <pc:sldMkLst>
          <pc:docMk/>
          <pc:sldMk cId="2355304570" sldId="306"/>
        </pc:sldMkLst>
        <pc:spChg chg="mod">
          <ac:chgData name="Michael A Fudge Jr" userId="133895e8-240b-4811-850e-9cf94297d089" providerId="ADAL" clId="{A410D8DE-61AB-4F63-A634-CDA6BFEDA42B}" dt="2020-07-23T16:00:15.779" v="5086" actId="26606"/>
          <ac:spMkLst>
            <pc:docMk/>
            <pc:sldMk cId="2355304570" sldId="306"/>
            <ac:spMk id="2" creationId="{85954A83-1BFB-42E8-ABE1-F6284F291E27}"/>
          </ac:spMkLst>
        </pc:spChg>
        <pc:spChg chg="add del mod">
          <ac:chgData name="Michael A Fudge Jr" userId="133895e8-240b-4811-850e-9cf94297d089" providerId="ADAL" clId="{A410D8DE-61AB-4F63-A634-CDA6BFEDA42B}" dt="2020-07-23T15:52:34.121" v="4977" actId="478"/>
          <ac:spMkLst>
            <pc:docMk/>
            <pc:sldMk cId="2355304570" sldId="306"/>
            <ac:spMk id="4" creationId="{5C8F89C0-6F09-4EC8-8D7B-5BE47C608F4C}"/>
          </ac:spMkLst>
        </pc:spChg>
        <pc:spChg chg="mod ord">
          <ac:chgData name="Michael A Fudge Jr" userId="133895e8-240b-4811-850e-9cf94297d089" providerId="ADAL" clId="{A410D8DE-61AB-4F63-A634-CDA6BFEDA42B}" dt="2020-07-23T16:00:15.779" v="5086" actId="26606"/>
          <ac:spMkLst>
            <pc:docMk/>
            <pc:sldMk cId="2355304570" sldId="306"/>
            <ac:spMk id="8" creationId="{F35ACFD4-2C6C-4739-A7D7-39D2F8CC4DA6}"/>
          </ac:spMkLst>
        </pc:spChg>
        <pc:spChg chg="add del">
          <ac:chgData name="Michael A Fudge Jr" userId="133895e8-240b-4811-850e-9cf94297d089" providerId="ADAL" clId="{A410D8DE-61AB-4F63-A634-CDA6BFEDA42B}" dt="2020-07-23T16:00:15.779" v="5086" actId="26606"/>
          <ac:spMkLst>
            <pc:docMk/>
            <pc:sldMk cId="2355304570" sldId="306"/>
            <ac:spMk id="9" creationId="{C04BE0EF-3561-49B4-9A29-F283168A91C7}"/>
          </ac:spMkLst>
        </pc:spChg>
        <pc:spChg chg="add del">
          <ac:chgData name="Michael A Fudge Jr" userId="133895e8-240b-4811-850e-9cf94297d089" providerId="ADAL" clId="{A410D8DE-61AB-4F63-A634-CDA6BFEDA42B}" dt="2020-07-23T16:00:15.779" v="5086" actId="26606"/>
          <ac:spMkLst>
            <pc:docMk/>
            <pc:sldMk cId="2355304570" sldId="306"/>
            <ac:spMk id="12" creationId="{3E443FD7-A66B-4AA0-872D-B088B9BC5F17}"/>
          </ac:spMkLst>
        </pc:spChg>
        <pc:spChg chg="add del">
          <ac:chgData name="Michael A Fudge Jr" userId="133895e8-240b-4811-850e-9cf94297d089" providerId="ADAL" clId="{A410D8DE-61AB-4F63-A634-CDA6BFEDA42B}" dt="2020-07-23T16:00:15.779" v="5086" actId="26606"/>
          <ac:spMkLst>
            <pc:docMk/>
            <pc:sldMk cId="2355304570" sldId="306"/>
            <ac:spMk id="17" creationId="{7CA0DAA6-33B8-4A25-810D-2F4D816FB40E}"/>
          </ac:spMkLst>
        </pc:spChg>
        <pc:picChg chg="add mod">
          <ac:chgData name="Michael A Fudge Jr" userId="133895e8-240b-4811-850e-9cf94297d089" providerId="ADAL" clId="{A410D8DE-61AB-4F63-A634-CDA6BFEDA42B}" dt="2020-07-23T16:00:50.747" v="5092"/>
          <ac:picMkLst>
            <pc:docMk/>
            <pc:sldMk cId="2355304570" sldId="306"/>
            <ac:picMk id="5" creationId="{9030242C-00CE-4CF9-A3DA-227214D9D448}"/>
          </ac:picMkLst>
        </pc:picChg>
        <pc:picChg chg="del">
          <ac:chgData name="Michael A Fudge Jr" userId="133895e8-240b-4811-850e-9cf94297d089" providerId="ADAL" clId="{A410D8DE-61AB-4F63-A634-CDA6BFEDA42B}" dt="2020-07-23T15:52:30.859" v="4976" actId="478"/>
          <ac:picMkLst>
            <pc:docMk/>
            <pc:sldMk cId="2355304570" sldId="306"/>
            <ac:picMk id="7" creationId="{45E1EC8C-DB9A-45FB-A2ED-2824D9FDDB49}"/>
          </ac:picMkLst>
        </pc:picChg>
      </pc:sldChg>
      <pc:sldChg chg="addSp delSp modSp new mod modClrScheme modAnim chgLayout">
        <pc:chgData name="Michael A Fudge Jr" userId="133895e8-240b-4811-850e-9cf94297d089" providerId="ADAL" clId="{A410D8DE-61AB-4F63-A634-CDA6BFEDA42B}" dt="2020-07-23T16:03:55.274" v="5199" actId="478"/>
        <pc:sldMkLst>
          <pc:docMk/>
          <pc:sldMk cId="1833730784" sldId="307"/>
        </pc:sldMkLst>
        <pc:spChg chg="add mod">
          <ac:chgData name="Michael A Fudge Jr" userId="133895e8-240b-4811-850e-9cf94297d089" providerId="ADAL" clId="{A410D8DE-61AB-4F63-A634-CDA6BFEDA42B}" dt="2020-07-23T16:01:28.798" v="5117" actId="20577"/>
          <ac:spMkLst>
            <pc:docMk/>
            <pc:sldMk cId="1833730784" sldId="307"/>
            <ac:spMk id="2" creationId="{B04881FD-0FF8-4E16-BE7E-FD57BEBBAA0A}"/>
          </ac:spMkLst>
        </pc:spChg>
        <pc:spChg chg="add del mod">
          <ac:chgData name="Michael A Fudge Jr" userId="133895e8-240b-4811-850e-9cf94297d089" providerId="ADAL" clId="{A410D8DE-61AB-4F63-A634-CDA6BFEDA42B}" dt="2020-07-23T16:01:33.916" v="5118" actId="478"/>
          <ac:spMkLst>
            <pc:docMk/>
            <pc:sldMk cId="1833730784" sldId="307"/>
            <ac:spMk id="3" creationId="{55522AD3-7563-42D2-836C-BD620D196A3E}"/>
          </ac:spMkLst>
        </pc:spChg>
        <pc:spChg chg="mod">
          <ac:chgData name="Michael A Fudge Jr" userId="133895e8-240b-4811-850e-9cf94297d089" providerId="ADAL" clId="{A410D8DE-61AB-4F63-A634-CDA6BFEDA42B}" dt="2020-07-23T16:01:34.971" v="5119"/>
          <ac:spMkLst>
            <pc:docMk/>
            <pc:sldMk cId="1833730784" sldId="307"/>
            <ac:spMk id="5" creationId="{8A090E9B-25AC-421E-90C1-011C0A3EEE9A}"/>
          </ac:spMkLst>
        </pc:spChg>
        <pc:spChg chg="mod">
          <ac:chgData name="Michael A Fudge Jr" userId="133895e8-240b-4811-850e-9cf94297d089" providerId="ADAL" clId="{A410D8DE-61AB-4F63-A634-CDA6BFEDA42B}" dt="2020-07-23T16:01:34.971" v="5119"/>
          <ac:spMkLst>
            <pc:docMk/>
            <pc:sldMk cId="1833730784" sldId="307"/>
            <ac:spMk id="6" creationId="{7CA4E738-B473-4ECB-9186-580A31F7DEEC}"/>
          </ac:spMkLst>
        </pc:spChg>
        <pc:spChg chg="mod">
          <ac:chgData name="Michael A Fudge Jr" userId="133895e8-240b-4811-850e-9cf94297d089" providerId="ADAL" clId="{A410D8DE-61AB-4F63-A634-CDA6BFEDA42B}" dt="2020-07-23T16:01:34.971" v="5119"/>
          <ac:spMkLst>
            <pc:docMk/>
            <pc:sldMk cId="1833730784" sldId="307"/>
            <ac:spMk id="8" creationId="{EB6CF9E0-6513-4E2E-B01B-8BFF4461B8D5}"/>
          </ac:spMkLst>
        </pc:spChg>
        <pc:spChg chg="mod">
          <ac:chgData name="Michael A Fudge Jr" userId="133895e8-240b-4811-850e-9cf94297d089" providerId="ADAL" clId="{A410D8DE-61AB-4F63-A634-CDA6BFEDA42B}" dt="2020-07-23T16:01:34.971" v="5119"/>
          <ac:spMkLst>
            <pc:docMk/>
            <pc:sldMk cId="1833730784" sldId="307"/>
            <ac:spMk id="9" creationId="{468758D9-0B2C-4C61-8EDE-F2261E099E5E}"/>
          </ac:spMkLst>
        </pc:spChg>
        <pc:spChg chg="mod">
          <ac:chgData name="Michael A Fudge Jr" userId="133895e8-240b-4811-850e-9cf94297d089" providerId="ADAL" clId="{A410D8DE-61AB-4F63-A634-CDA6BFEDA42B}" dt="2020-07-23T16:01:34.971" v="5119"/>
          <ac:spMkLst>
            <pc:docMk/>
            <pc:sldMk cId="1833730784" sldId="307"/>
            <ac:spMk id="11" creationId="{E934C17A-6CAA-40D0-A64A-ACA6F79A90AA}"/>
          </ac:spMkLst>
        </pc:spChg>
        <pc:spChg chg="mod">
          <ac:chgData name="Michael A Fudge Jr" userId="133895e8-240b-4811-850e-9cf94297d089" providerId="ADAL" clId="{A410D8DE-61AB-4F63-A634-CDA6BFEDA42B}" dt="2020-07-23T16:01:34.971" v="5119"/>
          <ac:spMkLst>
            <pc:docMk/>
            <pc:sldMk cId="1833730784" sldId="307"/>
            <ac:spMk id="12" creationId="{0FFDD8B9-8C33-46C2-8209-FD365F88B1AA}"/>
          </ac:spMkLst>
        </pc:spChg>
        <pc:spChg chg="mod">
          <ac:chgData name="Michael A Fudge Jr" userId="133895e8-240b-4811-850e-9cf94297d089" providerId="ADAL" clId="{A410D8DE-61AB-4F63-A634-CDA6BFEDA42B}" dt="2020-07-23T16:01:34.971" v="5119"/>
          <ac:spMkLst>
            <pc:docMk/>
            <pc:sldMk cId="1833730784" sldId="307"/>
            <ac:spMk id="14" creationId="{7429F372-2AC6-4F8B-8B36-625990FDC6E7}"/>
          </ac:spMkLst>
        </pc:spChg>
        <pc:spChg chg="mod">
          <ac:chgData name="Michael A Fudge Jr" userId="133895e8-240b-4811-850e-9cf94297d089" providerId="ADAL" clId="{A410D8DE-61AB-4F63-A634-CDA6BFEDA42B}" dt="2020-07-23T16:01:34.971" v="5119"/>
          <ac:spMkLst>
            <pc:docMk/>
            <pc:sldMk cId="1833730784" sldId="307"/>
            <ac:spMk id="15" creationId="{FD1941D2-3290-4376-AC01-1A1D6FB53722}"/>
          </ac:spMkLst>
        </pc:spChg>
        <pc:spChg chg="mod">
          <ac:chgData name="Michael A Fudge Jr" userId="133895e8-240b-4811-850e-9cf94297d089" providerId="ADAL" clId="{A410D8DE-61AB-4F63-A634-CDA6BFEDA42B}" dt="2020-07-23T16:01:34.971" v="5119"/>
          <ac:spMkLst>
            <pc:docMk/>
            <pc:sldMk cId="1833730784" sldId="307"/>
            <ac:spMk id="17" creationId="{A1851147-9710-4613-A973-DDF5C3DB9580}"/>
          </ac:spMkLst>
        </pc:spChg>
        <pc:spChg chg="mod">
          <ac:chgData name="Michael A Fudge Jr" userId="133895e8-240b-4811-850e-9cf94297d089" providerId="ADAL" clId="{A410D8DE-61AB-4F63-A634-CDA6BFEDA42B}" dt="2020-07-23T16:01:34.971" v="5119"/>
          <ac:spMkLst>
            <pc:docMk/>
            <pc:sldMk cId="1833730784" sldId="307"/>
            <ac:spMk id="18" creationId="{9D68054A-B7C4-4816-9969-7819AB300B48}"/>
          </ac:spMkLst>
        </pc:spChg>
        <pc:spChg chg="add del mod">
          <ac:chgData name="Michael A Fudge Jr" userId="133895e8-240b-4811-850e-9cf94297d089" providerId="ADAL" clId="{A410D8DE-61AB-4F63-A634-CDA6BFEDA42B}" dt="2020-07-23T16:02:54.807" v="5143" actId="478"/>
          <ac:spMkLst>
            <pc:docMk/>
            <pc:sldMk cId="1833730784" sldId="307"/>
            <ac:spMk id="19" creationId="{23926E2E-9BAD-4CF0-8550-22250F619024}"/>
          </ac:spMkLst>
        </pc:spChg>
        <pc:spChg chg="add del mod">
          <ac:chgData name="Michael A Fudge Jr" userId="133895e8-240b-4811-850e-9cf94297d089" providerId="ADAL" clId="{A410D8DE-61AB-4F63-A634-CDA6BFEDA42B}" dt="2020-07-23T16:03:55.274" v="5199" actId="478"/>
          <ac:spMkLst>
            <pc:docMk/>
            <pc:sldMk cId="1833730784" sldId="307"/>
            <ac:spMk id="20" creationId="{E9AE0A28-F2AD-4940-8695-3FD18717F369}"/>
          </ac:spMkLst>
        </pc:spChg>
        <pc:spChg chg="add del mod">
          <ac:chgData name="Michael A Fudge Jr" userId="133895e8-240b-4811-850e-9cf94297d089" providerId="ADAL" clId="{A410D8DE-61AB-4F63-A634-CDA6BFEDA42B}" dt="2020-07-23T16:03:55.274" v="5199" actId="478"/>
          <ac:spMkLst>
            <pc:docMk/>
            <pc:sldMk cId="1833730784" sldId="307"/>
            <ac:spMk id="21" creationId="{9435FE73-D3E8-4E8A-8548-2413B8C278C2}"/>
          </ac:spMkLst>
        </pc:spChg>
        <pc:grpChg chg="add mod">
          <ac:chgData name="Michael A Fudge Jr" userId="133895e8-240b-4811-850e-9cf94297d089" providerId="ADAL" clId="{A410D8DE-61AB-4F63-A634-CDA6BFEDA42B}" dt="2020-07-23T16:01:41.195" v="5120" actId="1076"/>
          <ac:grpSpMkLst>
            <pc:docMk/>
            <pc:sldMk cId="1833730784" sldId="307"/>
            <ac:grpSpMk id="4" creationId="{E4286793-FEC1-48F2-AFC5-2A4CD955B451}"/>
          </ac:grpSpMkLst>
        </pc:grpChg>
        <pc:grpChg chg="add mod">
          <ac:chgData name="Michael A Fudge Jr" userId="133895e8-240b-4811-850e-9cf94297d089" providerId="ADAL" clId="{A410D8DE-61AB-4F63-A634-CDA6BFEDA42B}" dt="2020-07-23T16:01:41.195" v="5120" actId="1076"/>
          <ac:grpSpMkLst>
            <pc:docMk/>
            <pc:sldMk cId="1833730784" sldId="307"/>
            <ac:grpSpMk id="7" creationId="{98469CD7-DC28-4C7A-A60B-BE27B7E2F943}"/>
          </ac:grpSpMkLst>
        </pc:grpChg>
        <pc:grpChg chg="add mod">
          <ac:chgData name="Michael A Fudge Jr" userId="133895e8-240b-4811-850e-9cf94297d089" providerId="ADAL" clId="{A410D8DE-61AB-4F63-A634-CDA6BFEDA42B}" dt="2020-07-23T16:01:41.195" v="5120" actId="1076"/>
          <ac:grpSpMkLst>
            <pc:docMk/>
            <pc:sldMk cId="1833730784" sldId="307"/>
            <ac:grpSpMk id="10" creationId="{8EC1C2A3-69E7-4B0E-AF4A-661C63C18E75}"/>
          </ac:grpSpMkLst>
        </pc:grpChg>
        <pc:grpChg chg="add mod">
          <ac:chgData name="Michael A Fudge Jr" userId="133895e8-240b-4811-850e-9cf94297d089" providerId="ADAL" clId="{A410D8DE-61AB-4F63-A634-CDA6BFEDA42B}" dt="2020-07-23T16:01:41.195" v="5120" actId="1076"/>
          <ac:grpSpMkLst>
            <pc:docMk/>
            <pc:sldMk cId="1833730784" sldId="307"/>
            <ac:grpSpMk id="13" creationId="{618C4E96-1EB0-4E11-A48F-6085470B7C9D}"/>
          </ac:grpSpMkLst>
        </pc:grpChg>
        <pc:grpChg chg="add mod">
          <ac:chgData name="Michael A Fudge Jr" userId="133895e8-240b-4811-850e-9cf94297d089" providerId="ADAL" clId="{A410D8DE-61AB-4F63-A634-CDA6BFEDA42B}" dt="2020-07-23T16:01:41.195" v="5120" actId="1076"/>
          <ac:grpSpMkLst>
            <pc:docMk/>
            <pc:sldMk cId="1833730784" sldId="307"/>
            <ac:grpSpMk id="16" creationId="{786CFFDA-2835-46E9-9062-3C2E607CA787}"/>
          </ac:grpSpMkLst>
        </pc:grpChg>
      </pc:sldChg>
      <pc:sldChg chg="modSp add mod ord modNotesTx">
        <pc:chgData name="Michael A Fudge Jr" userId="133895e8-240b-4811-850e-9cf94297d089" providerId="ADAL" clId="{A410D8DE-61AB-4F63-A634-CDA6BFEDA42B}" dt="2020-07-23T16:11:47.399" v="5380" actId="20577"/>
        <pc:sldMkLst>
          <pc:docMk/>
          <pc:sldMk cId="459147463" sldId="308"/>
        </pc:sldMkLst>
        <pc:spChg chg="mod">
          <ac:chgData name="Michael A Fudge Jr" userId="133895e8-240b-4811-850e-9cf94297d089" providerId="ADAL" clId="{A410D8DE-61AB-4F63-A634-CDA6BFEDA42B}" dt="2020-07-23T16:10:46.820" v="5249" actId="20577"/>
          <ac:spMkLst>
            <pc:docMk/>
            <pc:sldMk cId="459147463" sldId="308"/>
            <ac:spMk id="2" creationId="{A0EC69E1-79D5-4CCA-9AE3-8CCDB54E5D78}"/>
          </ac:spMkLst>
        </pc:spChg>
        <pc:spChg chg="mod">
          <ac:chgData name="Michael A Fudge Jr" userId="133895e8-240b-4811-850e-9cf94297d089" providerId="ADAL" clId="{A410D8DE-61AB-4F63-A634-CDA6BFEDA42B}" dt="2020-07-23T16:11:43.380" v="5373" actId="14100"/>
          <ac:spMkLst>
            <pc:docMk/>
            <pc:sldMk cId="459147463" sldId="308"/>
            <ac:spMk id="3" creationId="{23BFC44E-10DC-44C2-99E8-3D541093BB67}"/>
          </ac:spMkLst>
        </pc:spChg>
      </pc:sldChg>
      <pc:sldChg chg="modSp add mod modNotesTx">
        <pc:chgData name="Michael A Fudge Jr" userId="133895e8-240b-4811-850e-9cf94297d089" providerId="ADAL" clId="{A410D8DE-61AB-4F63-A634-CDA6BFEDA42B}" dt="2020-07-23T16:12:51.737" v="5460" actId="20577"/>
        <pc:sldMkLst>
          <pc:docMk/>
          <pc:sldMk cId="2449287640" sldId="309"/>
        </pc:sldMkLst>
        <pc:spChg chg="mod">
          <ac:chgData name="Michael A Fudge Jr" userId="133895e8-240b-4811-850e-9cf94297d089" providerId="ADAL" clId="{A410D8DE-61AB-4F63-A634-CDA6BFEDA42B}" dt="2020-07-23T16:12:35.419" v="5438" actId="20577"/>
          <ac:spMkLst>
            <pc:docMk/>
            <pc:sldMk cId="2449287640" sldId="309"/>
            <ac:spMk id="3" creationId="{23BFC44E-10DC-44C2-99E8-3D541093BB67}"/>
          </ac:spMkLst>
        </pc:spChg>
      </pc:sldChg>
      <pc:sldChg chg="modSp add mod modNotesTx">
        <pc:chgData name="Michael A Fudge Jr" userId="133895e8-240b-4811-850e-9cf94297d089" providerId="ADAL" clId="{A410D8DE-61AB-4F63-A634-CDA6BFEDA42B}" dt="2020-07-23T16:14:19.766" v="5749" actId="20577"/>
        <pc:sldMkLst>
          <pc:docMk/>
          <pc:sldMk cId="1242754467" sldId="310"/>
        </pc:sldMkLst>
        <pc:spChg chg="mod">
          <ac:chgData name="Michael A Fudge Jr" userId="133895e8-240b-4811-850e-9cf94297d089" providerId="ADAL" clId="{A410D8DE-61AB-4F63-A634-CDA6BFEDA42B}" dt="2020-07-23T16:13:47.216" v="5611" actId="20577"/>
          <ac:spMkLst>
            <pc:docMk/>
            <pc:sldMk cId="1242754467" sldId="310"/>
            <ac:spMk id="3" creationId="{23BFC44E-10DC-44C2-99E8-3D541093BB67}"/>
          </ac:spMkLst>
        </pc:spChg>
      </pc:sldChg>
      <pc:sldChg chg="modSp add mod ord modAnim">
        <pc:chgData name="Michael A Fudge Jr" userId="133895e8-240b-4811-850e-9cf94297d089" providerId="ADAL" clId="{A410D8DE-61AB-4F63-A634-CDA6BFEDA42B}" dt="2020-07-23T16:23:33.826" v="6386" actId="20577"/>
        <pc:sldMkLst>
          <pc:docMk/>
          <pc:sldMk cId="797334957" sldId="311"/>
        </pc:sldMkLst>
        <pc:spChg chg="mod">
          <ac:chgData name="Michael A Fudge Jr" userId="133895e8-240b-4811-850e-9cf94297d089" providerId="ADAL" clId="{A410D8DE-61AB-4F63-A634-CDA6BFEDA42B}" dt="2020-07-23T16:20:08.581" v="5902" actId="20577"/>
          <ac:spMkLst>
            <pc:docMk/>
            <pc:sldMk cId="797334957" sldId="311"/>
            <ac:spMk id="2" creationId="{5AFBC50D-4808-4F7C-8282-E846C8828770}"/>
          </ac:spMkLst>
        </pc:spChg>
        <pc:spChg chg="mod">
          <ac:chgData name="Michael A Fudge Jr" userId="133895e8-240b-4811-850e-9cf94297d089" providerId="ADAL" clId="{A410D8DE-61AB-4F63-A634-CDA6BFEDA42B}" dt="2020-07-23T16:23:33.826" v="6386" actId="20577"/>
          <ac:spMkLst>
            <pc:docMk/>
            <pc:sldMk cId="797334957" sldId="311"/>
            <ac:spMk id="3" creationId="{1ECB91DB-6034-4025-9762-F2144BB1DB51}"/>
          </ac:spMkLst>
        </pc:spChg>
      </pc:sldChg>
    </pc:docChg>
  </pc:docChgLst>
  <pc:docChgLst>
    <pc:chgData name="Michael A Fudge Jr" userId="133895e8-240b-4811-850e-9cf94297d089" providerId="ADAL" clId="{A67EA318-9F45-4DF0-9EA1-9047586A9E03}"/>
    <pc:docChg chg="undo custSel mod addSld delSld modSld sldOrd">
      <pc:chgData name="Michael A Fudge Jr" userId="133895e8-240b-4811-850e-9cf94297d089" providerId="ADAL" clId="{A67EA318-9F45-4DF0-9EA1-9047586A9E03}" dt="2020-10-03T16:31:55.360" v="6782" actId="27636"/>
      <pc:docMkLst>
        <pc:docMk/>
      </pc:docMkLst>
      <pc:sldChg chg="modSp mod">
        <pc:chgData name="Michael A Fudge Jr" userId="133895e8-240b-4811-850e-9cf94297d089" providerId="ADAL" clId="{A67EA318-9F45-4DF0-9EA1-9047586A9E03}" dt="2020-10-03T01:40:55.994" v="22" actId="20577"/>
        <pc:sldMkLst>
          <pc:docMk/>
          <pc:sldMk cId="3302085769" sldId="256"/>
        </pc:sldMkLst>
        <pc:spChg chg="mod">
          <ac:chgData name="Michael A Fudge Jr" userId="133895e8-240b-4811-850e-9cf94297d089" providerId="ADAL" clId="{A67EA318-9F45-4DF0-9EA1-9047586A9E03}" dt="2020-10-03T01:40:48.754" v="1" actId="20577"/>
          <ac:spMkLst>
            <pc:docMk/>
            <pc:sldMk cId="3302085769" sldId="256"/>
            <ac:spMk id="2" creationId="{12FF6C81-4F81-481C-9E43-71763C75E015}"/>
          </ac:spMkLst>
        </pc:spChg>
        <pc:spChg chg="mod">
          <ac:chgData name="Michael A Fudge Jr" userId="133895e8-240b-4811-850e-9cf94297d089" providerId="ADAL" clId="{A67EA318-9F45-4DF0-9EA1-9047586A9E03}" dt="2020-10-03T01:40:55.994" v="22" actId="20577"/>
          <ac:spMkLst>
            <pc:docMk/>
            <pc:sldMk cId="3302085769" sldId="256"/>
            <ac:spMk id="3" creationId="{CA49DCD9-023F-4F96-AD5D-F916ECFD0404}"/>
          </ac:spMkLst>
        </pc:spChg>
      </pc:sldChg>
      <pc:sldChg chg="del">
        <pc:chgData name="Michael A Fudge Jr" userId="133895e8-240b-4811-850e-9cf94297d089" providerId="ADAL" clId="{A67EA318-9F45-4DF0-9EA1-9047586A9E03}" dt="2020-10-03T16:27:09.039" v="5997" actId="47"/>
        <pc:sldMkLst>
          <pc:docMk/>
          <pc:sldMk cId="3436746034" sldId="257"/>
        </pc:sldMkLst>
      </pc:sldChg>
      <pc:sldChg chg="modSp modAnim">
        <pc:chgData name="Michael A Fudge Jr" userId="133895e8-240b-4811-850e-9cf94297d089" providerId="ADAL" clId="{A67EA318-9F45-4DF0-9EA1-9047586A9E03}" dt="2020-10-03T14:50:46.264" v="1030" actId="6549"/>
        <pc:sldMkLst>
          <pc:docMk/>
          <pc:sldMk cId="671165577" sldId="268"/>
        </pc:sldMkLst>
        <pc:spChg chg="mod">
          <ac:chgData name="Michael A Fudge Jr" userId="133895e8-240b-4811-850e-9cf94297d089" providerId="ADAL" clId="{A67EA318-9F45-4DF0-9EA1-9047586A9E03}" dt="2020-10-03T14:50:46.264" v="1030" actId="6549"/>
          <ac:spMkLst>
            <pc:docMk/>
            <pc:sldMk cId="671165577" sldId="268"/>
            <ac:spMk id="3" creationId="{1ECB91DB-6034-4025-9762-F2144BB1DB51}"/>
          </ac:spMkLst>
        </pc:spChg>
      </pc:sldChg>
      <pc:sldChg chg="modSp mod ord modNotesTx">
        <pc:chgData name="Michael A Fudge Jr" userId="133895e8-240b-4811-850e-9cf94297d089" providerId="ADAL" clId="{A67EA318-9F45-4DF0-9EA1-9047586A9E03}" dt="2020-10-03T14:52:41.984" v="1291" actId="20577"/>
        <pc:sldMkLst>
          <pc:docMk/>
          <pc:sldMk cId="96570146" sldId="271"/>
        </pc:sldMkLst>
        <pc:spChg chg="mod">
          <ac:chgData name="Michael A Fudge Jr" userId="133895e8-240b-4811-850e-9cf94297d089" providerId="ADAL" clId="{A67EA318-9F45-4DF0-9EA1-9047586A9E03}" dt="2020-10-03T14:51:03.775" v="1046" actId="20577"/>
          <ac:spMkLst>
            <pc:docMk/>
            <pc:sldMk cId="96570146" sldId="271"/>
            <ac:spMk id="2" creationId="{A0EC69E1-79D5-4CCA-9AE3-8CCDB54E5D78}"/>
          </ac:spMkLst>
        </pc:spChg>
        <pc:spChg chg="mod">
          <ac:chgData name="Michael A Fudge Jr" userId="133895e8-240b-4811-850e-9cf94297d089" providerId="ADAL" clId="{A67EA318-9F45-4DF0-9EA1-9047586A9E03}" dt="2020-10-03T14:52:20.369" v="1216" actId="313"/>
          <ac:spMkLst>
            <pc:docMk/>
            <pc:sldMk cId="96570146" sldId="271"/>
            <ac:spMk id="3" creationId="{23BFC44E-10DC-44C2-99E8-3D541093BB67}"/>
          </ac:spMkLst>
        </pc:spChg>
      </pc:sldChg>
      <pc:sldChg chg="del">
        <pc:chgData name="Michael A Fudge Jr" userId="133895e8-240b-4811-850e-9cf94297d089" providerId="ADAL" clId="{A67EA318-9F45-4DF0-9EA1-9047586A9E03}" dt="2020-10-03T16:27:09.039" v="5997" actId="47"/>
        <pc:sldMkLst>
          <pc:docMk/>
          <pc:sldMk cId="2143076438" sldId="300"/>
        </pc:sldMkLst>
      </pc:sldChg>
      <pc:sldChg chg="del">
        <pc:chgData name="Michael A Fudge Jr" userId="133895e8-240b-4811-850e-9cf94297d089" providerId="ADAL" clId="{A67EA318-9F45-4DF0-9EA1-9047586A9E03}" dt="2020-10-03T16:27:09.039" v="5997" actId="47"/>
        <pc:sldMkLst>
          <pc:docMk/>
          <pc:sldMk cId="2302394731" sldId="309"/>
        </pc:sldMkLst>
      </pc:sldChg>
      <pc:sldChg chg="del">
        <pc:chgData name="Michael A Fudge Jr" userId="133895e8-240b-4811-850e-9cf94297d089" providerId="ADAL" clId="{A67EA318-9F45-4DF0-9EA1-9047586A9E03}" dt="2020-10-03T16:27:09.039" v="5997" actId="47"/>
        <pc:sldMkLst>
          <pc:docMk/>
          <pc:sldMk cId="4062858175" sldId="310"/>
        </pc:sldMkLst>
      </pc:sldChg>
      <pc:sldChg chg="modSp mod modAnim">
        <pc:chgData name="Michael A Fudge Jr" userId="133895e8-240b-4811-850e-9cf94297d089" providerId="ADAL" clId="{A67EA318-9F45-4DF0-9EA1-9047586A9E03}" dt="2020-10-03T16:31:55.360" v="6782" actId="27636"/>
        <pc:sldMkLst>
          <pc:docMk/>
          <pc:sldMk cId="797334957" sldId="311"/>
        </pc:sldMkLst>
        <pc:spChg chg="mod">
          <ac:chgData name="Michael A Fudge Jr" userId="133895e8-240b-4811-850e-9cf94297d089" providerId="ADAL" clId="{A67EA318-9F45-4DF0-9EA1-9047586A9E03}" dt="2020-10-03T16:31:55.360" v="6782" actId="27636"/>
          <ac:spMkLst>
            <pc:docMk/>
            <pc:sldMk cId="797334957" sldId="311"/>
            <ac:spMk id="3" creationId="{1ECB91DB-6034-4025-9762-F2144BB1DB51}"/>
          </ac:spMkLst>
        </pc:spChg>
      </pc:sldChg>
      <pc:sldChg chg="add modAnim">
        <pc:chgData name="Michael A Fudge Jr" userId="133895e8-240b-4811-850e-9cf94297d089" providerId="ADAL" clId="{A67EA318-9F45-4DF0-9EA1-9047586A9E03}" dt="2020-10-03T14:38:45.632" v="44"/>
        <pc:sldMkLst>
          <pc:docMk/>
          <pc:sldMk cId="2269558588" sldId="322"/>
        </pc:sldMkLst>
      </pc:sldChg>
      <pc:sldChg chg="add">
        <pc:chgData name="Michael A Fudge Jr" userId="133895e8-240b-4811-850e-9cf94297d089" providerId="ADAL" clId="{A67EA318-9F45-4DF0-9EA1-9047586A9E03}" dt="2020-10-03T14:39:03.676" v="45"/>
        <pc:sldMkLst>
          <pc:docMk/>
          <pc:sldMk cId="1974919175" sldId="326"/>
        </pc:sldMkLst>
      </pc:sldChg>
      <pc:sldChg chg="del">
        <pc:chgData name="Michael A Fudge Jr" userId="133895e8-240b-4811-850e-9cf94297d089" providerId="ADAL" clId="{A67EA318-9F45-4DF0-9EA1-9047586A9E03}" dt="2020-10-03T16:27:09.039" v="5997" actId="47"/>
        <pc:sldMkLst>
          <pc:docMk/>
          <pc:sldMk cId="1029545914" sldId="436"/>
        </pc:sldMkLst>
      </pc:sldChg>
      <pc:sldChg chg="addSp delSp modSp mod">
        <pc:chgData name="Michael A Fudge Jr" userId="133895e8-240b-4811-850e-9cf94297d089" providerId="ADAL" clId="{A67EA318-9F45-4DF0-9EA1-9047586A9E03}" dt="2020-10-03T01:41:57.986" v="38" actId="20577"/>
        <pc:sldMkLst>
          <pc:docMk/>
          <pc:sldMk cId="1459794709" sldId="489"/>
        </pc:sldMkLst>
        <pc:spChg chg="mod">
          <ac:chgData name="Michael A Fudge Jr" userId="133895e8-240b-4811-850e-9cf94297d089" providerId="ADAL" clId="{A67EA318-9F45-4DF0-9EA1-9047586A9E03}" dt="2020-10-03T01:41:57.986" v="38" actId="20577"/>
          <ac:spMkLst>
            <pc:docMk/>
            <pc:sldMk cId="1459794709" sldId="489"/>
            <ac:spMk id="2" creationId="{85954A83-1BFB-42E8-ABE1-F6284F291E27}"/>
          </ac:spMkLst>
        </pc:spChg>
        <pc:cxnChg chg="add del">
          <ac:chgData name="Michael A Fudge Jr" userId="133895e8-240b-4811-850e-9cf94297d089" providerId="ADAL" clId="{A67EA318-9F45-4DF0-9EA1-9047586A9E03}" dt="2020-10-03T01:41:14.317" v="25" actId="478"/>
          <ac:cxnSpMkLst>
            <pc:docMk/>
            <pc:sldMk cId="1459794709" sldId="489"/>
            <ac:cxnSpMk id="4" creationId="{37689386-35F4-44B7-92FC-7B728CE08E30}"/>
          </ac:cxnSpMkLst>
        </pc:cxnChg>
        <pc:cxnChg chg="add mod">
          <ac:chgData name="Michael A Fudge Jr" userId="133895e8-240b-4811-850e-9cf94297d089" providerId="ADAL" clId="{A67EA318-9F45-4DF0-9EA1-9047586A9E03}" dt="2020-10-03T01:41:50.319" v="31" actId="14100"/>
          <ac:cxnSpMkLst>
            <pc:docMk/>
            <pc:sldMk cId="1459794709" sldId="489"/>
            <ac:cxnSpMk id="8" creationId="{ECB95D8D-4B83-47EF-9910-06EC6B7A33AF}"/>
          </ac:cxnSpMkLst>
        </pc:cxnChg>
        <pc:cxnChg chg="del">
          <ac:chgData name="Michael A Fudge Jr" userId="133895e8-240b-4811-850e-9cf94297d089" providerId="ADAL" clId="{A67EA318-9F45-4DF0-9EA1-9047586A9E03}" dt="2020-10-03T01:41:00.236" v="23" actId="478"/>
          <ac:cxnSpMkLst>
            <pc:docMk/>
            <pc:sldMk cId="1459794709" sldId="489"/>
            <ac:cxnSpMk id="10" creationId="{D49BAFA2-8324-4F8F-B3C5-365413A0BFE8}"/>
          </ac:cxnSpMkLst>
        </pc:cxnChg>
      </pc:sldChg>
      <pc:sldChg chg="del">
        <pc:chgData name="Michael A Fudge Jr" userId="133895e8-240b-4811-850e-9cf94297d089" providerId="ADAL" clId="{A67EA318-9F45-4DF0-9EA1-9047586A9E03}" dt="2020-10-03T16:27:09.039" v="5997" actId="47"/>
        <pc:sldMkLst>
          <pc:docMk/>
          <pc:sldMk cId="2573917375" sldId="509"/>
        </pc:sldMkLst>
      </pc:sldChg>
      <pc:sldChg chg="addSp delSp modSp mod ord">
        <pc:chgData name="Michael A Fudge Jr" userId="133895e8-240b-4811-850e-9cf94297d089" providerId="ADAL" clId="{A67EA318-9F45-4DF0-9EA1-9047586A9E03}" dt="2020-10-03T16:26:59.121" v="5996" actId="1076"/>
        <pc:sldMkLst>
          <pc:docMk/>
          <pc:sldMk cId="4213542034" sldId="512"/>
        </pc:sldMkLst>
        <pc:spChg chg="mod">
          <ac:chgData name="Michael A Fudge Jr" userId="133895e8-240b-4811-850e-9cf94297d089" providerId="ADAL" clId="{A67EA318-9F45-4DF0-9EA1-9047586A9E03}" dt="2020-10-03T16:25:45.174" v="5962" actId="20577"/>
          <ac:spMkLst>
            <pc:docMk/>
            <pc:sldMk cId="4213542034" sldId="512"/>
            <ac:spMk id="5" creationId="{E0D04EC1-733E-4BA9-9251-8C6E6E3D01D7}"/>
          </ac:spMkLst>
        </pc:spChg>
        <pc:spChg chg="mod">
          <ac:chgData name="Michael A Fudge Jr" userId="133895e8-240b-4811-850e-9cf94297d089" providerId="ADAL" clId="{A67EA318-9F45-4DF0-9EA1-9047586A9E03}" dt="2020-10-03T16:26:52.257" v="5992" actId="14100"/>
          <ac:spMkLst>
            <pc:docMk/>
            <pc:sldMk cId="4213542034" sldId="512"/>
            <ac:spMk id="6" creationId="{E33EFCDF-893E-4DC5-B75A-872200D063CA}"/>
          </ac:spMkLst>
        </pc:spChg>
        <pc:picChg chg="add mod">
          <ac:chgData name="Michael A Fudge Jr" userId="133895e8-240b-4811-850e-9cf94297d089" providerId="ADAL" clId="{A67EA318-9F45-4DF0-9EA1-9047586A9E03}" dt="2020-10-03T16:26:59.121" v="5996" actId="1076"/>
          <ac:picMkLst>
            <pc:docMk/>
            <pc:sldMk cId="4213542034" sldId="512"/>
            <ac:picMk id="2" creationId="{02E896FF-99B8-4543-A5DC-0897EA4D83E6}"/>
          </ac:picMkLst>
        </pc:picChg>
        <pc:picChg chg="del">
          <ac:chgData name="Michael A Fudge Jr" userId="133895e8-240b-4811-850e-9cf94297d089" providerId="ADAL" clId="{A67EA318-9F45-4DF0-9EA1-9047586A9E03}" dt="2020-10-03T16:25:49.402" v="5963" actId="478"/>
          <ac:picMkLst>
            <pc:docMk/>
            <pc:sldMk cId="4213542034" sldId="512"/>
            <ac:picMk id="9" creationId="{97B31A44-7892-4DCD-99D4-20F177389475}"/>
          </ac:picMkLst>
        </pc:picChg>
        <pc:picChg chg="del">
          <ac:chgData name="Michael A Fudge Jr" userId="133895e8-240b-4811-850e-9cf94297d089" providerId="ADAL" clId="{A67EA318-9F45-4DF0-9EA1-9047586A9E03}" dt="2020-10-03T16:25:51.554" v="5964" actId="478"/>
          <ac:picMkLst>
            <pc:docMk/>
            <pc:sldMk cId="4213542034" sldId="512"/>
            <ac:picMk id="11" creationId="{C7AF474F-A055-4CE1-AC46-DEBBF7E21939}"/>
          </ac:picMkLst>
        </pc:picChg>
      </pc:sldChg>
      <pc:sldChg chg="del">
        <pc:chgData name="Michael A Fudge Jr" userId="133895e8-240b-4811-850e-9cf94297d089" providerId="ADAL" clId="{A67EA318-9F45-4DF0-9EA1-9047586A9E03}" dt="2020-10-03T16:27:09.039" v="5997" actId="47"/>
        <pc:sldMkLst>
          <pc:docMk/>
          <pc:sldMk cId="2510000219" sldId="513"/>
        </pc:sldMkLst>
      </pc:sldChg>
      <pc:sldChg chg="del">
        <pc:chgData name="Michael A Fudge Jr" userId="133895e8-240b-4811-850e-9cf94297d089" providerId="ADAL" clId="{A67EA318-9F45-4DF0-9EA1-9047586A9E03}" dt="2020-10-03T16:27:09.039" v="5997" actId="47"/>
        <pc:sldMkLst>
          <pc:docMk/>
          <pc:sldMk cId="1631914333" sldId="514"/>
        </pc:sldMkLst>
      </pc:sldChg>
      <pc:sldChg chg="del">
        <pc:chgData name="Michael A Fudge Jr" userId="133895e8-240b-4811-850e-9cf94297d089" providerId="ADAL" clId="{A67EA318-9F45-4DF0-9EA1-9047586A9E03}" dt="2020-10-03T16:27:09.039" v="5997" actId="47"/>
        <pc:sldMkLst>
          <pc:docMk/>
          <pc:sldMk cId="3969184838" sldId="521"/>
        </pc:sldMkLst>
      </pc:sldChg>
      <pc:sldChg chg="del">
        <pc:chgData name="Michael A Fudge Jr" userId="133895e8-240b-4811-850e-9cf94297d089" providerId="ADAL" clId="{A67EA318-9F45-4DF0-9EA1-9047586A9E03}" dt="2020-10-03T16:27:09.039" v="5997" actId="47"/>
        <pc:sldMkLst>
          <pc:docMk/>
          <pc:sldMk cId="4189871413" sldId="542"/>
        </pc:sldMkLst>
      </pc:sldChg>
      <pc:sldChg chg="del">
        <pc:chgData name="Michael A Fudge Jr" userId="133895e8-240b-4811-850e-9cf94297d089" providerId="ADAL" clId="{A67EA318-9F45-4DF0-9EA1-9047586A9E03}" dt="2020-10-03T16:27:09.039" v="5997" actId="47"/>
        <pc:sldMkLst>
          <pc:docMk/>
          <pc:sldMk cId="33968420" sldId="543"/>
        </pc:sldMkLst>
      </pc:sldChg>
      <pc:sldChg chg="del">
        <pc:chgData name="Michael A Fudge Jr" userId="133895e8-240b-4811-850e-9cf94297d089" providerId="ADAL" clId="{A67EA318-9F45-4DF0-9EA1-9047586A9E03}" dt="2020-10-03T16:27:09.039" v="5997" actId="47"/>
        <pc:sldMkLst>
          <pc:docMk/>
          <pc:sldMk cId="961957605" sldId="544"/>
        </pc:sldMkLst>
      </pc:sldChg>
      <pc:sldChg chg="del">
        <pc:chgData name="Michael A Fudge Jr" userId="133895e8-240b-4811-850e-9cf94297d089" providerId="ADAL" clId="{A67EA318-9F45-4DF0-9EA1-9047586A9E03}" dt="2020-10-03T16:27:09.039" v="5997" actId="47"/>
        <pc:sldMkLst>
          <pc:docMk/>
          <pc:sldMk cId="544246448" sldId="545"/>
        </pc:sldMkLst>
      </pc:sldChg>
      <pc:sldChg chg="del">
        <pc:chgData name="Michael A Fudge Jr" userId="133895e8-240b-4811-850e-9cf94297d089" providerId="ADAL" clId="{A67EA318-9F45-4DF0-9EA1-9047586A9E03}" dt="2020-10-03T16:27:09.039" v="5997" actId="47"/>
        <pc:sldMkLst>
          <pc:docMk/>
          <pc:sldMk cId="3606689016" sldId="547"/>
        </pc:sldMkLst>
      </pc:sldChg>
      <pc:sldChg chg="del">
        <pc:chgData name="Michael A Fudge Jr" userId="133895e8-240b-4811-850e-9cf94297d089" providerId="ADAL" clId="{A67EA318-9F45-4DF0-9EA1-9047586A9E03}" dt="2020-10-03T16:27:09.039" v="5997" actId="47"/>
        <pc:sldMkLst>
          <pc:docMk/>
          <pc:sldMk cId="3759650758" sldId="548"/>
        </pc:sldMkLst>
      </pc:sldChg>
      <pc:sldChg chg="del">
        <pc:chgData name="Michael A Fudge Jr" userId="133895e8-240b-4811-850e-9cf94297d089" providerId="ADAL" clId="{A67EA318-9F45-4DF0-9EA1-9047586A9E03}" dt="2020-10-03T16:27:09.039" v="5997" actId="47"/>
        <pc:sldMkLst>
          <pc:docMk/>
          <pc:sldMk cId="2067405085" sldId="549"/>
        </pc:sldMkLst>
      </pc:sldChg>
      <pc:sldChg chg="del">
        <pc:chgData name="Michael A Fudge Jr" userId="133895e8-240b-4811-850e-9cf94297d089" providerId="ADAL" clId="{A67EA318-9F45-4DF0-9EA1-9047586A9E03}" dt="2020-10-03T16:27:09.039" v="5997" actId="47"/>
        <pc:sldMkLst>
          <pc:docMk/>
          <pc:sldMk cId="2324496581" sldId="550"/>
        </pc:sldMkLst>
      </pc:sldChg>
      <pc:sldChg chg="del">
        <pc:chgData name="Michael A Fudge Jr" userId="133895e8-240b-4811-850e-9cf94297d089" providerId="ADAL" clId="{A67EA318-9F45-4DF0-9EA1-9047586A9E03}" dt="2020-10-03T16:27:09.039" v="5997" actId="47"/>
        <pc:sldMkLst>
          <pc:docMk/>
          <pc:sldMk cId="1099914618" sldId="551"/>
        </pc:sldMkLst>
      </pc:sldChg>
      <pc:sldChg chg="del">
        <pc:chgData name="Michael A Fudge Jr" userId="133895e8-240b-4811-850e-9cf94297d089" providerId="ADAL" clId="{A67EA318-9F45-4DF0-9EA1-9047586A9E03}" dt="2020-10-03T16:27:09.039" v="5997" actId="47"/>
        <pc:sldMkLst>
          <pc:docMk/>
          <pc:sldMk cId="3565423956" sldId="552"/>
        </pc:sldMkLst>
      </pc:sldChg>
      <pc:sldChg chg="del">
        <pc:chgData name="Michael A Fudge Jr" userId="133895e8-240b-4811-850e-9cf94297d089" providerId="ADAL" clId="{A67EA318-9F45-4DF0-9EA1-9047586A9E03}" dt="2020-10-03T16:27:09.039" v="5997" actId="47"/>
        <pc:sldMkLst>
          <pc:docMk/>
          <pc:sldMk cId="3156967427" sldId="553"/>
        </pc:sldMkLst>
      </pc:sldChg>
      <pc:sldChg chg="del">
        <pc:chgData name="Michael A Fudge Jr" userId="133895e8-240b-4811-850e-9cf94297d089" providerId="ADAL" clId="{A67EA318-9F45-4DF0-9EA1-9047586A9E03}" dt="2020-10-03T16:27:09.039" v="5997" actId="47"/>
        <pc:sldMkLst>
          <pc:docMk/>
          <pc:sldMk cId="1210213422" sldId="554"/>
        </pc:sldMkLst>
      </pc:sldChg>
      <pc:sldChg chg="del">
        <pc:chgData name="Michael A Fudge Jr" userId="133895e8-240b-4811-850e-9cf94297d089" providerId="ADAL" clId="{A67EA318-9F45-4DF0-9EA1-9047586A9E03}" dt="2020-10-03T16:27:09.039" v="5997" actId="47"/>
        <pc:sldMkLst>
          <pc:docMk/>
          <pc:sldMk cId="562348909" sldId="555"/>
        </pc:sldMkLst>
      </pc:sldChg>
      <pc:sldChg chg="del">
        <pc:chgData name="Michael A Fudge Jr" userId="133895e8-240b-4811-850e-9cf94297d089" providerId="ADAL" clId="{A67EA318-9F45-4DF0-9EA1-9047586A9E03}" dt="2020-10-03T16:27:09.039" v="5997" actId="47"/>
        <pc:sldMkLst>
          <pc:docMk/>
          <pc:sldMk cId="891232274" sldId="556"/>
        </pc:sldMkLst>
      </pc:sldChg>
      <pc:sldChg chg="del">
        <pc:chgData name="Michael A Fudge Jr" userId="133895e8-240b-4811-850e-9cf94297d089" providerId="ADAL" clId="{A67EA318-9F45-4DF0-9EA1-9047586A9E03}" dt="2020-10-03T16:27:09.039" v="5997" actId="47"/>
        <pc:sldMkLst>
          <pc:docMk/>
          <pc:sldMk cId="3382465015" sldId="557"/>
        </pc:sldMkLst>
      </pc:sldChg>
      <pc:sldChg chg="add modAnim">
        <pc:chgData name="Michael A Fudge Jr" userId="133895e8-240b-4811-850e-9cf94297d089" providerId="ADAL" clId="{A67EA318-9F45-4DF0-9EA1-9047586A9E03}" dt="2020-10-03T15:43:26.945" v="3614"/>
        <pc:sldMkLst>
          <pc:docMk/>
          <pc:sldMk cId="4172212260" sldId="558"/>
        </pc:sldMkLst>
      </pc:sldChg>
      <pc:sldChg chg="del">
        <pc:chgData name="Michael A Fudge Jr" userId="133895e8-240b-4811-850e-9cf94297d089" providerId="ADAL" clId="{A67EA318-9F45-4DF0-9EA1-9047586A9E03}" dt="2020-10-03T16:27:09.039" v="5997" actId="47"/>
        <pc:sldMkLst>
          <pc:docMk/>
          <pc:sldMk cId="1330610002" sldId="560"/>
        </pc:sldMkLst>
      </pc:sldChg>
      <pc:sldChg chg="del">
        <pc:chgData name="Michael A Fudge Jr" userId="133895e8-240b-4811-850e-9cf94297d089" providerId="ADAL" clId="{A67EA318-9F45-4DF0-9EA1-9047586A9E03}" dt="2020-10-03T16:27:09.039" v="5997" actId="47"/>
        <pc:sldMkLst>
          <pc:docMk/>
          <pc:sldMk cId="439664746" sldId="561"/>
        </pc:sldMkLst>
      </pc:sldChg>
      <pc:sldChg chg="del">
        <pc:chgData name="Michael A Fudge Jr" userId="133895e8-240b-4811-850e-9cf94297d089" providerId="ADAL" clId="{A67EA318-9F45-4DF0-9EA1-9047586A9E03}" dt="2020-10-03T16:27:09.039" v="5997" actId="47"/>
        <pc:sldMkLst>
          <pc:docMk/>
          <pc:sldMk cId="1240582223" sldId="562"/>
        </pc:sldMkLst>
      </pc:sldChg>
      <pc:sldChg chg="del">
        <pc:chgData name="Michael A Fudge Jr" userId="133895e8-240b-4811-850e-9cf94297d089" providerId="ADAL" clId="{A67EA318-9F45-4DF0-9EA1-9047586A9E03}" dt="2020-10-03T16:27:09.039" v="5997" actId="47"/>
        <pc:sldMkLst>
          <pc:docMk/>
          <pc:sldMk cId="725522875" sldId="563"/>
        </pc:sldMkLst>
      </pc:sldChg>
      <pc:sldChg chg="del">
        <pc:chgData name="Michael A Fudge Jr" userId="133895e8-240b-4811-850e-9cf94297d089" providerId="ADAL" clId="{A67EA318-9F45-4DF0-9EA1-9047586A9E03}" dt="2020-10-03T16:27:09.039" v="5997" actId="47"/>
        <pc:sldMkLst>
          <pc:docMk/>
          <pc:sldMk cId="1608034373" sldId="565"/>
        </pc:sldMkLst>
      </pc:sldChg>
      <pc:sldChg chg="del">
        <pc:chgData name="Michael A Fudge Jr" userId="133895e8-240b-4811-850e-9cf94297d089" providerId="ADAL" clId="{A67EA318-9F45-4DF0-9EA1-9047586A9E03}" dt="2020-10-03T16:27:09.039" v="5997" actId="47"/>
        <pc:sldMkLst>
          <pc:docMk/>
          <pc:sldMk cId="199469286" sldId="566"/>
        </pc:sldMkLst>
      </pc:sldChg>
      <pc:sldChg chg="del">
        <pc:chgData name="Michael A Fudge Jr" userId="133895e8-240b-4811-850e-9cf94297d089" providerId="ADAL" clId="{A67EA318-9F45-4DF0-9EA1-9047586A9E03}" dt="2020-10-03T16:27:09.039" v="5997" actId="47"/>
        <pc:sldMkLst>
          <pc:docMk/>
          <pc:sldMk cId="1284570782" sldId="567"/>
        </pc:sldMkLst>
      </pc:sldChg>
      <pc:sldChg chg="del">
        <pc:chgData name="Michael A Fudge Jr" userId="133895e8-240b-4811-850e-9cf94297d089" providerId="ADAL" clId="{A67EA318-9F45-4DF0-9EA1-9047586A9E03}" dt="2020-10-03T16:27:09.039" v="5997" actId="47"/>
        <pc:sldMkLst>
          <pc:docMk/>
          <pc:sldMk cId="1733774184" sldId="569"/>
        </pc:sldMkLst>
      </pc:sldChg>
      <pc:sldChg chg="del">
        <pc:chgData name="Michael A Fudge Jr" userId="133895e8-240b-4811-850e-9cf94297d089" providerId="ADAL" clId="{A67EA318-9F45-4DF0-9EA1-9047586A9E03}" dt="2020-10-03T16:27:09.039" v="5997" actId="47"/>
        <pc:sldMkLst>
          <pc:docMk/>
          <pc:sldMk cId="1225154716" sldId="570"/>
        </pc:sldMkLst>
      </pc:sldChg>
      <pc:sldChg chg="del">
        <pc:chgData name="Michael A Fudge Jr" userId="133895e8-240b-4811-850e-9cf94297d089" providerId="ADAL" clId="{A67EA318-9F45-4DF0-9EA1-9047586A9E03}" dt="2020-10-03T16:27:09.039" v="5997" actId="47"/>
        <pc:sldMkLst>
          <pc:docMk/>
          <pc:sldMk cId="3449631495" sldId="573"/>
        </pc:sldMkLst>
      </pc:sldChg>
      <pc:sldChg chg="del">
        <pc:chgData name="Michael A Fudge Jr" userId="133895e8-240b-4811-850e-9cf94297d089" providerId="ADAL" clId="{A67EA318-9F45-4DF0-9EA1-9047586A9E03}" dt="2020-10-03T16:27:09.039" v="5997" actId="47"/>
        <pc:sldMkLst>
          <pc:docMk/>
          <pc:sldMk cId="1268548467" sldId="574"/>
        </pc:sldMkLst>
      </pc:sldChg>
      <pc:sldChg chg="del">
        <pc:chgData name="Michael A Fudge Jr" userId="133895e8-240b-4811-850e-9cf94297d089" providerId="ADAL" clId="{A67EA318-9F45-4DF0-9EA1-9047586A9E03}" dt="2020-10-03T16:27:09.039" v="5997" actId="47"/>
        <pc:sldMkLst>
          <pc:docMk/>
          <pc:sldMk cId="4266914678" sldId="575"/>
        </pc:sldMkLst>
      </pc:sldChg>
      <pc:sldChg chg="del">
        <pc:chgData name="Michael A Fudge Jr" userId="133895e8-240b-4811-850e-9cf94297d089" providerId="ADAL" clId="{A67EA318-9F45-4DF0-9EA1-9047586A9E03}" dt="2020-10-03T16:27:09.039" v="5997" actId="47"/>
        <pc:sldMkLst>
          <pc:docMk/>
          <pc:sldMk cId="630293629" sldId="576"/>
        </pc:sldMkLst>
      </pc:sldChg>
      <pc:sldChg chg="del">
        <pc:chgData name="Michael A Fudge Jr" userId="133895e8-240b-4811-850e-9cf94297d089" providerId="ADAL" clId="{A67EA318-9F45-4DF0-9EA1-9047586A9E03}" dt="2020-10-03T16:27:09.039" v="5997" actId="47"/>
        <pc:sldMkLst>
          <pc:docMk/>
          <pc:sldMk cId="717599287" sldId="577"/>
        </pc:sldMkLst>
      </pc:sldChg>
      <pc:sldChg chg="del">
        <pc:chgData name="Michael A Fudge Jr" userId="133895e8-240b-4811-850e-9cf94297d089" providerId="ADAL" clId="{A67EA318-9F45-4DF0-9EA1-9047586A9E03}" dt="2020-10-03T16:27:09.039" v="5997" actId="47"/>
        <pc:sldMkLst>
          <pc:docMk/>
          <pc:sldMk cId="2102322400" sldId="578"/>
        </pc:sldMkLst>
      </pc:sldChg>
      <pc:sldChg chg="del">
        <pc:chgData name="Michael A Fudge Jr" userId="133895e8-240b-4811-850e-9cf94297d089" providerId="ADAL" clId="{A67EA318-9F45-4DF0-9EA1-9047586A9E03}" dt="2020-10-03T16:27:09.039" v="5997" actId="47"/>
        <pc:sldMkLst>
          <pc:docMk/>
          <pc:sldMk cId="1670502512" sldId="579"/>
        </pc:sldMkLst>
      </pc:sldChg>
      <pc:sldChg chg="addSp delSp modSp add mod modAnim">
        <pc:chgData name="Michael A Fudge Jr" userId="133895e8-240b-4811-850e-9cf94297d089" providerId="ADAL" clId="{A67EA318-9F45-4DF0-9EA1-9047586A9E03}" dt="2020-10-03T15:18:51.576" v="2696"/>
        <pc:sldMkLst>
          <pc:docMk/>
          <pc:sldMk cId="1368644780" sldId="580"/>
        </pc:sldMkLst>
        <pc:spChg chg="add del">
          <ac:chgData name="Michael A Fudge Jr" userId="133895e8-240b-4811-850e-9cf94297d089" providerId="ADAL" clId="{A67EA318-9F45-4DF0-9EA1-9047586A9E03}" dt="2020-10-03T15:18:27.484" v="2690" actId="478"/>
          <ac:spMkLst>
            <pc:docMk/>
            <pc:sldMk cId="1368644780" sldId="580"/>
            <ac:spMk id="2" creationId="{D4FC1F7E-E59F-4F2A-9010-591334087A1E}"/>
          </ac:spMkLst>
        </pc:spChg>
        <pc:spChg chg="add mod">
          <ac:chgData name="Michael A Fudge Jr" userId="133895e8-240b-4811-850e-9cf94297d089" providerId="ADAL" clId="{A67EA318-9F45-4DF0-9EA1-9047586A9E03}" dt="2020-10-03T15:18:47.741" v="2695" actId="14100"/>
          <ac:spMkLst>
            <pc:docMk/>
            <pc:sldMk cId="1368644780" sldId="580"/>
            <ac:spMk id="3" creationId="{A30923CA-963A-46EB-B5E6-90D25100842C}"/>
          </ac:spMkLst>
        </pc:spChg>
      </pc:sldChg>
      <pc:sldChg chg="del">
        <pc:chgData name="Michael A Fudge Jr" userId="133895e8-240b-4811-850e-9cf94297d089" providerId="ADAL" clId="{A67EA318-9F45-4DF0-9EA1-9047586A9E03}" dt="2020-10-03T16:27:09.039" v="5997" actId="47"/>
        <pc:sldMkLst>
          <pc:docMk/>
          <pc:sldMk cId="3645397051" sldId="581"/>
        </pc:sldMkLst>
      </pc:sldChg>
      <pc:sldChg chg="del">
        <pc:chgData name="Michael A Fudge Jr" userId="133895e8-240b-4811-850e-9cf94297d089" providerId="ADAL" clId="{A67EA318-9F45-4DF0-9EA1-9047586A9E03}" dt="2020-10-03T16:27:09.039" v="5997" actId="47"/>
        <pc:sldMkLst>
          <pc:docMk/>
          <pc:sldMk cId="4027942011" sldId="582"/>
        </pc:sldMkLst>
      </pc:sldChg>
      <pc:sldChg chg="del">
        <pc:chgData name="Michael A Fudge Jr" userId="133895e8-240b-4811-850e-9cf94297d089" providerId="ADAL" clId="{A67EA318-9F45-4DF0-9EA1-9047586A9E03}" dt="2020-10-03T16:27:09.039" v="5997" actId="47"/>
        <pc:sldMkLst>
          <pc:docMk/>
          <pc:sldMk cId="2216947147" sldId="583"/>
        </pc:sldMkLst>
      </pc:sldChg>
      <pc:sldChg chg="del">
        <pc:chgData name="Michael A Fudge Jr" userId="133895e8-240b-4811-850e-9cf94297d089" providerId="ADAL" clId="{A67EA318-9F45-4DF0-9EA1-9047586A9E03}" dt="2020-10-03T16:27:09.039" v="5997" actId="47"/>
        <pc:sldMkLst>
          <pc:docMk/>
          <pc:sldMk cId="2815732088" sldId="584"/>
        </pc:sldMkLst>
      </pc:sldChg>
      <pc:sldChg chg="addSp modSp add modAnim">
        <pc:chgData name="Michael A Fudge Jr" userId="133895e8-240b-4811-850e-9cf94297d089" providerId="ADAL" clId="{A67EA318-9F45-4DF0-9EA1-9047586A9E03}" dt="2020-10-03T15:39:27.608" v="3583"/>
        <pc:sldMkLst>
          <pc:docMk/>
          <pc:sldMk cId="1570715671" sldId="585"/>
        </pc:sldMkLst>
        <pc:grpChg chg="add mod">
          <ac:chgData name="Michael A Fudge Jr" userId="133895e8-240b-4811-850e-9cf94297d089" providerId="ADAL" clId="{A67EA318-9F45-4DF0-9EA1-9047586A9E03}" dt="2020-10-03T15:39:18.764" v="3581" actId="164"/>
          <ac:grpSpMkLst>
            <pc:docMk/>
            <pc:sldMk cId="1570715671" sldId="585"/>
            <ac:grpSpMk id="2" creationId="{617BCEA7-1363-45C1-846A-BBE0C18E09A8}"/>
          </ac:grpSpMkLst>
        </pc:grpChg>
        <pc:cxnChg chg="mod">
          <ac:chgData name="Michael A Fudge Jr" userId="133895e8-240b-4811-850e-9cf94297d089" providerId="ADAL" clId="{A67EA318-9F45-4DF0-9EA1-9047586A9E03}" dt="2020-10-03T15:39:18.764" v="3581" actId="164"/>
          <ac:cxnSpMkLst>
            <pc:docMk/>
            <pc:sldMk cId="1570715671" sldId="585"/>
            <ac:cxnSpMk id="16" creationId="{73407BBB-F3CE-4ED6-826F-05B1BE1435E7}"/>
          </ac:cxnSpMkLst>
        </pc:cxnChg>
        <pc:cxnChg chg="mod">
          <ac:chgData name="Michael A Fudge Jr" userId="133895e8-240b-4811-850e-9cf94297d089" providerId="ADAL" clId="{A67EA318-9F45-4DF0-9EA1-9047586A9E03}" dt="2020-10-03T15:39:18.764" v="3581" actId="164"/>
          <ac:cxnSpMkLst>
            <pc:docMk/>
            <pc:sldMk cId="1570715671" sldId="585"/>
            <ac:cxnSpMk id="17" creationId="{A19F01BD-8DBF-4055-B83A-CADE7770CF73}"/>
          </ac:cxnSpMkLst>
        </pc:cxnChg>
        <pc:cxnChg chg="mod">
          <ac:chgData name="Michael A Fudge Jr" userId="133895e8-240b-4811-850e-9cf94297d089" providerId="ADAL" clId="{A67EA318-9F45-4DF0-9EA1-9047586A9E03}" dt="2020-10-03T15:39:18.764" v="3581" actId="164"/>
          <ac:cxnSpMkLst>
            <pc:docMk/>
            <pc:sldMk cId="1570715671" sldId="585"/>
            <ac:cxnSpMk id="20" creationId="{F7FF6C72-2F2E-4D19-A36C-FE670EE71DED}"/>
          </ac:cxnSpMkLst>
        </pc:cxnChg>
        <pc:cxnChg chg="mod">
          <ac:chgData name="Michael A Fudge Jr" userId="133895e8-240b-4811-850e-9cf94297d089" providerId="ADAL" clId="{A67EA318-9F45-4DF0-9EA1-9047586A9E03}" dt="2020-10-03T15:39:18.764" v="3581" actId="164"/>
          <ac:cxnSpMkLst>
            <pc:docMk/>
            <pc:sldMk cId="1570715671" sldId="585"/>
            <ac:cxnSpMk id="23" creationId="{3AC9D37E-99A0-4C79-9323-B7BE8C5DEA72}"/>
          </ac:cxnSpMkLst>
        </pc:cxnChg>
      </pc:sldChg>
      <pc:sldChg chg="del">
        <pc:chgData name="Michael A Fudge Jr" userId="133895e8-240b-4811-850e-9cf94297d089" providerId="ADAL" clId="{A67EA318-9F45-4DF0-9EA1-9047586A9E03}" dt="2020-10-03T16:27:09.039" v="5997" actId="47"/>
        <pc:sldMkLst>
          <pc:docMk/>
          <pc:sldMk cId="259556654" sldId="586"/>
        </pc:sldMkLst>
      </pc:sldChg>
      <pc:sldChg chg="del">
        <pc:chgData name="Michael A Fudge Jr" userId="133895e8-240b-4811-850e-9cf94297d089" providerId="ADAL" clId="{A67EA318-9F45-4DF0-9EA1-9047586A9E03}" dt="2020-10-03T16:27:09.039" v="5997" actId="47"/>
        <pc:sldMkLst>
          <pc:docMk/>
          <pc:sldMk cId="2391537645" sldId="587"/>
        </pc:sldMkLst>
      </pc:sldChg>
      <pc:sldChg chg="del">
        <pc:chgData name="Michael A Fudge Jr" userId="133895e8-240b-4811-850e-9cf94297d089" providerId="ADAL" clId="{A67EA318-9F45-4DF0-9EA1-9047586A9E03}" dt="2020-10-03T16:27:09.039" v="5997" actId="47"/>
        <pc:sldMkLst>
          <pc:docMk/>
          <pc:sldMk cId="1473315423" sldId="588"/>
        </pc:sldMkLst>
      </pc:sldChg>
      <pc:sldChg chg="del">
        <pc:chgData name="Michael A Fudge Jr" userId="133895e8-240b-4811-850e-9cf94297d089" providerId="ADAL" clId="{A67EA318-9F45-4DF0-9EA1-9047586A9E03}" dt="2020-10-03T16:27:09.039" v="5997" actId="47"/>
        <pc:sldMkLst>
          <pc:docMk/>
          <pc:sldMk cId="3918117017" sldId="589"/>
        </pc:sldMkLst>
      </pc:sldChg>
      <pc:sldChg chg="del">
        <pc:chgData name="Michael A Fudge Jr" userId="133895e8-240b-4811-850e-9cf94297d089" providerId="ADAL" clId="{A67EA318-9F45-4DF0-9EA1-9047586A9E03}" dt="2020-10-03T16:27:09.039" v="5997" actId="47"/>
        <pc:sldMkLst>
          <pc:docMk/>
          <pc:sldMk cId="1181049131" sldId="591"/>
        </pc:sldMkLst>
      </pc:sldChg>
      <pc:sldChg chg="addSp delSp modSp new mod modClrScheme modAnim chgLayout">
        <pc:chgData name="Michael A Fudge Jr" userId="133895e8-240b-4811-850e-9cf94297d089" providerId="ADAL" clId="{A67EA318-9F45-4DF0-9EA1-9047586A9E03}" dt="2020-10-03T14:42:57.769" v="393"/>
        <pc:sldMkLst>
          <pc:docMk/>
          <pc:sldMk cId="1333810449" sldId="592"/>
        </pc:sldMkLst>
        <pc:spChg chg="mod ord">
          <ac:chgData name="Michael A Fudge Jr" userId="133895e8-240b-4811-850e-9cf94297d089" providerId="ADAL" clId="{A67EA318-9F45-4DF0-9EA1-9047586A9E03}" dt="2020-10-03T14:39:53.793" v="114" actId="700"/>
          <ac:spMkLst>
            <pc:docMk/>
            <pc:sldMk cId="1333810449" sldId="592"/>
            <ac:spMk id="2" creationId="{AE91C3C8-0A23-4458-9A9F-8277823E29B4}"/>
          </ac:spMkLst>
        </pc:spChg>
        <pc:spChg chg="mod ord">
          <ac:chgData name="Michael A Fudge Jr" userId="133895e8-240b-4811-850e-9cf94297d089" providerId="ADAL" clId="{A67EA318-9F45-4DF0-9EA1-9047586A9E03}" dt="2020-10-03T14:41:17.672" v="390" actId="6549"/>
          <ac:spMkLst>
            <pc:docMk/>
            <pc:sldMk cId="1333810449" sldId="592"/>
            <ac:spMk id="3" creationId="{A8029021-B6BF-4E4D-B189-02611D6CA23B}"/>
          </ac:spMkLst>
        </pc:spChg>
        <pc:spChg chg="add del mod ord">
          <ac:chgData name="Michael A Fudge Jr" userId="133895e8-240b-4811-850e-9cf94297d089" providerId="ADAL" clId="{A67EA318-9F45-4DF0-9EA1-9047586A9E03}" dt="2020-10-03T14:42:20.570" v="391" actId="931"/>
          <ac:spMkLst>
            <pc:docMk/>
            <pc:sldMk cId="1333810449" sldId="592"/>
            <ac:spMk id="4" creationId="{E591E3A3-EC3B-4679-B6A1-46E9FB34159C}"/>
          </ac:spMkLst>
        </pc:spChg>
        <pc:picChg chg="add mod">
          <ac:chgData name="Michael A Fudge Jr" userId="133895e8-240b-4811-850e-9cf94297d089" providerId="ADAL" clId="{A67EA318-9F45-4DF0-9EA1-9047586A9E03}" dt="2020-10-03T14:42:20.570" v="391" actId="931"/>
          <ac:picMkLst>
            <pc:docMk/>
            <pc:sldMk cId="1333810449" sldId="592"/>
            <ac:picMk id="6" creationId="{3CFE9951-E393-40A2-9BB1-B7DEC13E8C9E}"/>
          </ac:picMkLst>
        </pc:picChg>
      </pc:sldChg>
      <pc:sldChg chg="new del">
        <pc:chgData name="Michael A Fudge Jr" userId="133895e8-240b-4811-850e-9cf94297d089" providerId="ADAL" clId="{A67EA318-9F45-4DF0-9EA1-9047586A9E03}" dt="2020-10-03T16:27:09.039" v="5997" actId="47"/>
        <pc:sldMkLst>
          <pc:docMk/>
          <pc:sldMk cId="3739108032" sldId="593"/>
        </pc:sldMkLst>
      </pc:sldChg>
      <pc:sldChg chg="add">
        <pc:chgData name="Michael A Fudge Jr" userId="133895e8-240b-4811-850e-9cf94297d089" providerId="ADAL" clId="{A67EA318-9F45-4DF0-9EA1-9047586A9E03}" dt="2020-10-03T14:42:47.169" v="392"/>
        <pc:sldMkLst>
          <pc:docMk/>
          <pc:sldMk cId="1886324667" sldId="594"/>
        </pc:sldMkLst>
      </pc:sldChg>
      <pc:sldChg chg="addSp modSp add mod modClrScheme modAnim chgLayout">
        <pc:chgData name="Michael A Fudge Jr" userId="133895e8-240b-4811-850e-9cf94297d089" providerId="ADAL" clId="{A67EA318-9F45-4DF0-9EA1-9047586A9E03}" dt="2020-10-03T14:46:22.755" v="784" actId="20577"/>
        <pc:sldMkLst>
          <pc:docMk/>
          <pc:sldMk cId="3245905838" sldId="595"/>
        </pc:sldMkLst>
        <pc:spChg chg="mod ord">
          <ac:chgData name="Michael A Fudge Jr" userId="133895e8-240b-4811-850e-9cf94297d089" providerId="ADAL" clId="{A67EA318-9F45-4DF0-9EA1-9047586A9E03}" dt="2020-10-03T14:44:15.537" v="405" actId="20577"/>
          <ac:spMkLst>
            <pc:docMk/>
            <pc:sldMk cId="3245905838" sldId="595"/>
            <ac:spMk id="2" creationId="{D4BF6039-4EEA-4768-89F6-B79D1C616C45}"/>
          </ac:spMkLst>
        </pc:spChg>
        <pc:spChg chg="add mod ord">
          <ac:chgData name="Michael A Fudge Jr" userId="133895e8-240b-4811-850e-9cf94297d089" providerId="ADAL" clId="{A67EA318-9F45-4DF0-9EA1-9047586A9E03}" dt="2020-10-03T14:46:22.755" v="784" actId="20577"/>
          <ac:spMkLst>
            <pc:docMk/>
            <pc:sldMk cId="3245905838" sldId="595"/>
            <ac:spMk id="3" creationId="{6F1ECDED-91AF-44A4-9669-ADAAD46B711B}"/>
          </ac:spMkLst>
        </pc:spChg>
        <pc:spChg chg="mod">
          <ac:chgData name="Michael A Fudge Jr" userId="133895e8-240b-4811-850e-9cf94297d089" providerId="ADAL" clId="{A67EA318-9F45-4DF0-9EA1-9047586A9E03}" dt="2020-10-03T14:43:56.758" v="402" actId="1076"/>
          <ac:spMkLst>
            <pc:docMk/>
            <pc:sldMk cId="3245905838" sldId="595"/>
            <ac:spMk id="6" creationId="{E435993A-FFF4-4F12-9A54-6C1096307C0F}"/>
          </ac:spMkLst>
        </pc:spChg>
        <pc:graphicFrameChg chg="mod ord">
          <ac:chgData name="Michael A Fudge Jr" userId="133895e8-240b-4811-850e-9cf94297d089" providerId="ADAL" clId="{A67EA318-9F45-4DF0-9EA1-9047586A9E03}" dt="2020-10-03T14:43:50.861" v="401"/>
          <ac:graphicFrameMkLst>
            <pc:docMk/>
            <pc:sldMk cId="3245905838" sldId="595"/>
            <ac:graphicFrameMk id="5" creationId="{ED143EA9-0AF6-49F8-8876-70D99A60691A}"/>
          </ac:graphicFrameMkLst>
        </pc:graphicFrameChg>
        <pc:picChg chg="add">
          <ac:chgData name="Michael A Fudge Jr" userId="133895e8-240b-4811-850e-9cf94297d089" providerId="ADAL" clId="{A67EA318-9F45-4DF0-9EA1-9047586A9E03}" dt="2020-10-03T14:44:10.047" v="403" actId="22"/>
          <ac:picMkLst>
            <pc:docMk/>
            <pc:sldMk cId="3245905838" sldId="595"/>
            <ac:picMk id="4" creationId="{2EAD67F7-B373-4A88-9B05-1783D4084776}"/>
          </ac:picMkLst>
        </pc:picChg>
      </pc:sldChg>
      <pc:sldChg chg="modSp add mod">
        <pc:chgData name="Michael A Fudge Jr" userId="133895e8-240b-4811-850e-9cf94297d089" providerId="ADAL" clId="{A67EA318-9F45-4DF0-9EA1-9047586A9E03}" dt="2020-10-03T14:46:38.110" v="800" actId="20577"/>
        <pc:sldMkLst>
          <pc:docMk/>
          <pc:sldMk cId="190352292" sldId="596"/>
        </pc:sldMkLst>
        <pc:spChg chg="mod">
          <ac:chgData name="Michael A Fudge Jr" userId="133895e8-240b-4811-850e-9cf94297d089" providerId="ADAL" clId="{A67EA318-9F45-4DF0-9EA1-9047586A9E03}" dt="2020-10-03T14:46:38.110" v="800" actId="20577"/>
          <ac:spMkLst>
            <pc:docMk/>
            <pc:sldMk cId="190352292" sldId="596"/>
            <ac:spMk id="2" creationId="{A40E2E44-E46C-4D2C-AE63-2B2565F7FD13}"/>
          </ac:spMkLst>
        </pc:spChg>
      </pc:sldChg>
      <pc:sldChg chg="addSp delSp modSp add mod ord">
        <pc:chgData name="Michael A Fudge Jr" userId="133895e8-240b-4811-850e-9cf94297d089" providerId="ADAL" clId="{A67EA318-9F45-4DF0-9EA1-9047586A9E03}" dt="2020-10-03T14:48:26.533" v="834" actId="1582"/>
        <pc:sldMkLst>
          <pc:docMk/>
          <pc:sldMk cId="2513411642" sldId="597"/>
        </pc:sldMkLst>
        <pc:spChg chg="mod">
          <ac:chgData name="Michael A Fudge Jr" userId="133895e8-240b-4811-850e-9cf94297d089" providerId="ADAL" clId="{A67EA318-9F45-4DF0-9EA1-9047586A9E03}" dt="2020-10-03T14:47:28.412" v="822" actId="20577"/>
          <ac:spMkLst>
            <pc:docMk/>
            <pc:sldMk cId="2513411642" sldId="597"/>
            <ac:spMk id="2" creationId="{85954A83-1BFB-42E8-ABE1-F6284F291E27}"/>
          </ac:spMkLst>
        </pc:spChg>
        <pc:picChg chg="add mod">
          <ac:chgData name="Michael A Fudge Jr" userId="133895e8-240b-4811-850e-9cf94297d089" providerId="ADAL" clId="{A67EA318-9F45-4DF0-9EA1-9047586A9E03}" dt="2020-10-03T14:48:26.533" v="834" actId="1582"/>
          <ac:picMkLst>
            <pc:docMk/>
            <pc:sldMk cId="2513411642" sldId="597"/>
            <ac:picMk id="3" creationId="{29C52454-28B3-4EBD-9548-AFD04989BA91}"/>
          </ac:picMkLst>
        </pc:picChg>
        <pc:picChg chg="del">
          <ac:chgData name="Michael A Fudge Jr" userId="133895e8-240b-4811-850e-9cf94297d089" providerId="ADAL" clId="{A67EA318-9F45-4DF0-9EA1-9047586A9E03}" dt="2020-10-03T14:47:41.971" v="823" actId="478"/>
          <ac:picMkLst>
            <pc:docMk/>
            <pc:sldMk cId="2513411642" sldId="597"/>
            <ac:picMk id="5" creationId="{38A520DA-8155-471C-A673-792261E7F7D0}"/>
          </ac:picMkLst>
        </pc:picChg>
        <pc:picChg chg="del">
          <ac:chgData name="Michael A Fudge Jr" userId="133895e8-240b-4811-850e-9cf94297d089" providerId="ADAL" clId="{A67EA318-9F45-4DF0-9EA1-9047586A9E03}" dt="2020-10-03T14:47:41.971" v="823" actId="478"/>
          <ac:picMkLst>
            <pc:docMk/>
            <pc:sldMk cId="2513411642" sldId="597"/>
            <ac:picMk id="6" creationId="{CCDBF657-3A2B-4685-A80F-F59F8AD52D02}"/>
          </ac:picMkLst>
        </pc:picChg>
        <pc:cxnChg chg="del">
          <ac:chgData name="Michael A Fudge Jr" userId="133895e8-240b-4811-850e-9cf94297d089" providerId="ADAL" clId="{A67EA318-9F45-4DF0-9EA1-9047586A9E03}" dt="2020-10-03T14:47:41.971" v="823" actId="478"/>
          <ac:cxnSpMkLst>
            <pc:docMk/>
            <pc:sldMk cId="2513411642" sldId="597"/>
            <ac:cxnSpMk id="8" creationId="{ECB95D8D-4B83-47EF-9910-06EC6B7A33AF}"/>
          </ac:cxnSpMkLst>
        </pc:cxnChg>
      </pc:sldChg>
      <pc:sldChg chg="modSp add mod modNotesTx">
        <pc:chgData name="Michael A Fudge Jr" userId="133895e8-240b-4811-850e-9cf94297d089" providerId="ADAL" clId="{A67EA318-9F45-4DF0-9EA1-9047586A9E03}" dt="2020-10-03T14:54:42.002" v="1613" actId="20577"/>
        <pc:sldMkLst>
          <pc:docMk/>
          <pc:sldMk cId="3037983022" sldId="598"/>
        </pc:sldMkLst>
        <pc:spChg chg="mod">
          <ac:chgData name="Michael A Fudge Jr" userId="133895e8-240b-4811-850e-9cf94297d089" providerId="ADAL" clId="{A67EA318-9F45-4DF0-9EA1-9047586A9E03}" dt="2020-10-03T14:54:10.402" v="1462" actId="20577"/>
          <ac:spMkLst>
            <pc:docMk/>
            <pc:sldMk cId="3037983022" sldId="598"/>
            <ac:spMk id="3" creationId="{23BFC44E-10DC-44C2-99E8-3D541093BB67}"/>
          </ac:spMkLst>
        </pc:spChg>
      </pc:sldChg>
      <pc:sldChg chg="modSp add del mod modNotesTx">
        <pc:chgData name="Michael A Fudge Jr" userId="133895e8-240b-4811-850e-9cf94297d089" providerId="ADAL" clId="{A67EA318-9F45-4DF0-9EA1-9047586A9E03}" dt="2020-10-03T15:01:57.702" v="2020" actId="2696"/>
        <pc:sldMkLst>
          <pc:docMk/>
          <pc:sldMk cId="1276301016" sldId="599"/>
        </pc:sldMkLst>
        <pc:spChg chg="mod">
          <ac:chgData name="Michael A Fudge Jr" userId="133895e8-240b-4811-850e-9cf94297d089" providerId="ADAL" clId="{A67EA318-9F45-4DF0-9EA1-9047586A9E03}" dt="2020-10-03T14:55:42.431" v="1763" actId="20577"/>
          <ac:spMkLst>
            <pc:docMk/>
            <pc:sldMk cId="1276301016" sldId="599"/>
            <ac:spMk id="3" creationId="{23BFC44E-10DC-44C2-99E8-3D541093BB67}"/>
          </ac:spMkLst>
        </pc:spChg>
      </pc:sldChg>
      <pc:sldChg chg="add modAnim">
        <pc:chgData name="Michael A Fudge Jr" userId="133895e8-240b-4811-850e-9cf94297d089" providerId="ADAL" clId="{A67EA318-9F45-4DF0-9EA1-9047586A9E03}" dt="2020-10-03T15:01:21.781" v="2018"/>
        <pc:sldMkLst>
          <pc:docMk/>
          <pc:sldMk cId="1893766985" sldId="600"/>
        </pc:sldMkLst>
      </pc:sldChg>
      <pc:sldChg chg="modSp add mod ord">
        <pc:chgData name="Michael A Fudge Jr" userId="133895e8-240b-4811-850e-9cf94297d089" providerId="ADAL" clId="{A67EA318-9F45-4DF0-9EA1-9047586A9E03}" dt="2020-10-03T14:59:59.255" v="2006"/>
        <pc:sldMkLst>
          <pc:docMk/>
          <pc:sldMk cId="893121465" sldId="601"/>
        </pc:sldMkLst>
        <pc:spChg chg="mod">
          <ac:chgData name="Michael A Fudge Jr" userId="133895e8-240b-4811-850e-9cf94297d089" providerId="ADAL" clId="{A67EA318-9F45-4DF0-9EA1-9047586A9E03}" dt="2020-10-03T14:59:21.220" v="2004" actId="20577"/>
          <ac:spMkLst>
            <pc:docMk/>
            <pc:sldMk cId="893121465" sldId="601"/>
            <ac:spMk id="2" creationId="{B3294960-1FCD-4D4C-8583-0A81F98406CC}"/>
          </ac:spMkLst>
        </pc:spChg>
        <pc:graphicFrameChg chg="mod modGraphic">
          <ac:chgData name="Michael A Fudge Jr" userId="133895e8-240b-4811-850e-9cf94297d089" providerId="ADAL" clId="{A67EA318-9F45-4DF0-9EA1-9047586A9E03}" dt="2020-10-03T14:59:15.557" v="1996" actId="1076"/>
          <ac:graphicFrameMkLst>
            <pc:docMk/>
            <pc:sldMk cId="893121465" sldId="601"/>
            <ac:graphicFrameMk id="4" creationId="{83F6C713-8D8E-4E15-9B96-038C042334F4}"/>
          </ac:graphicFrameMkLst>
        </pc:graphicFrameChg>
      </pc:sldChg>
      <pc:sldChg chg="modSp add mod ord modNotesTx">
        <pc:chgData name="Michael A Fudge Jr" userId="133895e8-240b-4811-850e-9cf94297d089" providerId="ADAL" clId="{A67EA318-9F45-4DF0-9EA1-9047586A9E03}" dt="2020-10-03T15:28:23.057" v="2809" actId="6549"/>
        <pc:sldMkLst>
          <pc:docMk/>
          <pc:sldMk cId="2674292574" sldId="602"/>
        </pc:sldMkLst>
        <pc:spChg chg="mod">
          <ac:chgData name="Michael A Fudge Jr" userId="133895e8-240b-4811-850e-9cf94297d089" providerId="ADAL" clId="{A67EA318-9F45-4DF0-9EA1-9047586A9E03}" dt="2020-10-03T15:02:29.595" v="2042" actId="20577"/>
          <ac:spMkLst>
            <pc:docMk/>
            <pc:sldMk cId="2674292574" sldId="602"/>
            <ac:spMk id="2" creationId="{A0EC69E1-79D5-4CCA-9AE3-8CCDB54E5D78}"/>
          </ac:spMkLst>
        </pc:spChg>
        <pc:spChg chg="mod">
          <ac:chgData name="Michael A Fudge Jr" userId="133895e8-240b-4811-850e-9cf94297d089" providerId="ADAL" clId="{A67EA318-9F45-4DF0-9EA1-9047586A9E03}" dt="2020-10-03T15:28:23.057" v="2809" actId="6549"/>
          <ac:spMkLst>
            <pc:docMk/>
            <pc:sldMk cId="2674292574" sldId="602"/>
            <ac:spMk id="3" creationId="{23BFC44E-10DC-44C2-99E8-3D541093BB67}"/>
          </ac:spMkLst>
        </pc:spChg>
      </pc:sldChg>
      <pc:sldChg chg="add ord">
        <pc:chgData name="Michael A Fudge Jr" userId="133895e8-240b-4811-850e-9cf94297d089" providerId="ADAL" clId="{A67EA318-9F45-4DF0-9EA1-9047586A9E03}" dt="2020-10-03T15:04:05.941" v="2327"/>
        <pc:sldMkLst>
          <pc:docMk/>
          <pc:sldMk cId="406592652" sldId="603"/>
        </pc:sldMkLst>
      </pc:sldChg>
      <pc:sldChg chg="new del">
        <pc:chgData name="Michael A Fudge Jr" userId="133895e8-240b-4811-850e-9cf94297d089" providerId="ADAL" clId="{A67EA318-9F45-4DF0-9EA1-9047586A9E03}" dt="2020-10-03T16:27:09.039" v="5997" actId="47"/>
        <pc:sldMkLst>
          <pc:docMk/>
          <pc:sldMk cId="357303937" sldId="604"/>
        </pc:sldMkLst>
      </pc:sldChg>
      <pc:sldChg chg="new del">
        <pc:chgData name="Michael A Fudge Jr" userId="133895e8-240b-4811-850e-9cf94297d089" providerId="ADAL" clId="{A67EA318-9F45-4DF0-9EA1-9047586A9E03}" dt="2020-10-03T16:27:09.039" v="5997" actId="47"/>
        <pc:sldMkLst>
          <pc:docMk/>
          <pc:sldMk cId="2682455195" sldId="605"/>
        </pc:sldMkLst>
      </pc:sldChg>
      <pc:sldChg chg="delSp modSp add del mod ord setBg delDesignElem">
        <pc:chgData name="Michael A Fudge Jr" userId="133895e8-240b-4811-850e-9cf94297d089" providerId="ADAL" clId="{A67EA318-9F45-4DF0-9EA1-9047586A9E03}" dt="2020-10-03T15:06:23.012" v="2555" actId="47"/>
        <pc:sldMkLst>
          <pc:docMk/>
          <pc:sldMk cId="2771229963" sldId="606"/>
        </pc:sldMkLst>
        <pc:spChg chg="mod">
          <ac:chgData name="Michael A Fudge Jr" userId="133895e8-240b-4811-850e-9cf94297d089" providerId="ADAL" clId="{A67EA318-9F45-4DF0-9EA1-9047586A9E03}" dt="2020-10-03T15:06:12.992" v="2551" actId="20577"/>
          <ac:spMkLst>
            <pc:docMk/>
            <pc:sldMk cId="2771229963" sldId="606"/>
            <ac:spMk id="2" creationId="{85954A83-1BFB-42E8-ABE1-F6284F291E27}"/>
          </ac:spMkLst>
        </pc:spChg>
        <pc:spChg chg="del">
          <ac:chgData name="Michael A Fudge Jr" userId="133895e8-240b-4811-850e-9cf94297d089" providerId="ADAL" clId="{A67EA318-9F45-4DF0-9EA1-9047586A9E03}" dt="2020-10-03T15:06:05.569" v="2542"/>
          <ac:spMkLst>
            <pc:docMk/>
            <pc:sldMk cId="2771229963" sldId="606"/>
            <ac:spMk id="9" creationId="{C04BE0EF-3561-49B4-9A29-F283168A91C7}"/>
          </ac:spMkLst>
        </pc:spChg>
        <pc:spChg chg="del">
          <ac:chgData name="Michael A Fudge Jr" userId="133895e8-240b-4811-850e-9cf94297d089" providerId="ADAL" clId="{A67EA318-9F45-4DF0-9EA1-9047586A9E03}" dt="2020-10-03T15:06:05.569" v="2542"/>
          <ac:spMkLst>
            <pc:docMk/>
            <pc:sldMk cId="2771229963" sldId="606"/>
            <ac:spMk id="12" creationId="{3E443FD7-A66B-4AA0-872D-B088B9BC5F17}"/>
          </ac:spMkLst>
        </pc:spChg>
      </pc:sldChg>
      <pc:sldChg chg="add del ord">
        <pc:chgData name="Michael A Fudge Jr" userId="133895e8-240b-4811-850e-9cf94297d089" providerId="ADAL" clId="{A67EA318-9F45-4DF0-9EA1-9047586A9E03}" dt="2020-10-03T15:06:39.441" v="2559" actId="47"/>
        <pc:sldMkLst>
          <pc:docMk/>
          <pc:sldMk cId="3119880246" sldId="607"/>
        </pc:sldMkLst>
      </pc:sldChg>
      <pc:sldChg chg="addSp modSp add mod ord">
        <pc:chgData name="Michael A Fudge Jr" userId="133895e8-240b-4811-850e-9cf94297d089" providerId="ADAL" clId="{A67EA318-9F45-4DF0-9EA1-9047586A9E03}" dt="2020-10-03T15:07:47.912" v="2622" actId="403"/>
        <pc:sldMkLst>
          <pc:docMk/>
          <pc:sldMk cId="741831934" sldId="608"/>
        </pc:sldMkLst>
        <pc:spChg chg="mod">
          <ac:chgData name="Michael A Fudge Jr" userId="133895e8-240b-4811-850e-9cf94297d089" providerId="ADAL" clId="{A67EA318-9F45-4DF0-9EA1-9047586A9E03}" dt="2020-10-03T15:07:04.718" v="2567" actId="14100"/>
          <ac:spMkLst>
            <pc:docMk/>
            <pc:sldMk cId="741831934" sldId="608"/>
            <ac:spMk id="2" creationId="{85954A83-1BFB-42E8-ABE1-F6284F291E27}"/>
          </ac:spMkLst>
        </pc:spChg>
        <pc:spChg chg="add mod">
          <ac:chgData name="Michael A Fudge Jr" userId="133895e8-240b-4811-850e-9cf94297d089" providerId="ADAL" clId="{A67EA318-9F45-4DF0-9EA1-9047586A9E03}" dt="2020-10-03T15:07:47.912" v="2622" actId="403"/>
          <ac:spMkLst>
            <pc:docMk/>
            <pc:sldMk cId="741831934" sldId="608"/>
            <ac:spMk id="10" creationId="{87E44C5E-6877-4D4A-B70A-1CB3A8D8A852}"/>
          </ac:spMkLst>
        </pc:spChg>
      </pc:sldChg>
      <pc:sldChg chg="modSp add mod modAnim">
        <pc:chgData name="Michael A Fudge Jr" userId="133895e8-240b-4811-850e-9cf94297d089" providerId="ADAL" clId="{A67EA318-9F45-4DF0-9EA1-9047586A9E03}" dt="2020-10-03T15:09:09.401" v="2644"/>
        <pc:sldMkLst>
          <pc:docMk/>
          <pc:sldMk cId="2755312392" sldId="609"/>
        </pc:sldMkLst>
        <pc:spChg chg="mod">
          <ac:chgData name="Michael A Fudge Jr" userId="133895e8-240b-4811-850e-9cf94297d089" providerId="ADAL" clId="{A67EA318-9F45-4DF0-9EA1-9047586A9E03}" dt="2020-10-03T15:08:38.062" v="2641" actId="20577"/>
          <ac:spMkLst>
            <pc:docMk/>
            <pc:sldMk cId="2755312392" sldId="609"/>
            <ac:spMk id="2" creationId="{9A4A117B-2473-4854-B320-1867CDE5D932}"/>
          </ac:spMkLst>
        </pc:spChg>
      </pc:sldChg>
      <pc:sldChg chg="addSp delSp modSp new mod setBg modClrScheme chgLayout">
        <pc:chgData name="Michael A Fudge Jr" userId="133895e8-240b-4811-850e-9cf94297d089" providerId="ADAL" clId="{A67EA318-9F45-4DF0-9EA1-9047586A9E03}" dt="2020-10-03T15:17:29.347" v="2684" actId="207"/>
        <pc:sldMkLst>
          <pc:docMk/>
          <pc:sldMk cId="147024236" sldId="610"/>
        </pc:sldMkLst>
        <pc:spChg chg="del mod ord">
          <ac:chgData name="Michael A Fudge Jr" userId="133895e8-240b-4811-850e-9cf94297d089" providerId="ADAL" clId="{A67EA318-9F45-4DF0-9EA1-9047586A9E03}" dt="2020-10-03T15:09:20.869" v="2646" actId="700"/>
          <ac:spMkLst>
            <pc:docMk/>
            <pc:sldMk cId="147024236" sldId="610"/>
            <ac:spMk id="2" creationId="{F44BB40A-6814-480D-9451-E720DAAF0B91}"/>
          </ac:spMkLst>
        </pc:spChg>
        <pc:spChg chg="del mod ord">
          <ac:chgData name="Michael A Fudge Jr" userId="133895e8-240b-4811-850e-9cf94297d089" providerId="ADAL" clId="{A67EA318-9F45-4DF0-9EA1-9047586A9E03}" dt="2020-10-03T15:09:20.869" v="2646" actId="700"/>
          <ac:spMkLst>
            <pc:docMk/>
            <pc:sldMk cId="147024236" sldId="610"/>
            <ac:spMk id="3" creationId="{AA27C08B-990A-4230-9CCF-3B64184D34F9}"/>
          </ac:spMkLst>
        </pc:spChg>
        <pc:spChg chg="add mod ord">
          <ac:chgData name="Michael A Fudge Jr" userId="133895e8-240b-4811-850e-9cf94297d089" providerId="ADAL" clId="{A67EA318-9F45-4DF0-9EA1-9047586A9E03}" dt="2020-10-03T15:17:04.645" v="2683" actId="26606"/>
          <ac:spMkLst>
            <pc:docMk/>
            <pc:sldMk cId="147024236" sldId="610"/>
            <ac:spMk id="4" creationId="{E46BA775-98C7-43B7-BF4D-C4ED2BFD378B}"/>
          </ac:spMkLst>
        </pc:spChg>
        <pc:spChg chg="add mod ord">
          <ac:chgData name="Michael A Fudge Jr" userId="133895e8-240b-4811-850e-9cf94297d089" providerId="ADAL" clId="{A67EA318-9F45-4DF0-9EA1-9047586A9E03}" dt="2020-10-03T15:17:04.645" v="2683" actId="26606"/>
          <ac:spMkLst>
            <pc:docMk/>
            <pc:sldMk cId="147024236" sldId="610"/>
            <ac:spMk id="5" creationId="{DA5B572C-87CC-4312-9854-6CA50ED5449C}"/>
          </ac:spMkLst>
        </pc:spChg>
        <pc:spChg chg="add mod">
          <ac:chgData name="Michael A Fudge Jr" userId="133895e8-240b-4811-850e-9cf94297d089" providerId="ADAL" clId="{A67EA318-9F45-4DF0-9EA1-9047586A9E03}" dt="2020-10-03T15:17:29.347" v="2684" actId="207"/>
          <ac:spMkLst>
            <pc:docMk/>
            <pc:sldMk cId="147024236" sldId="610"/>
            <ac:spMk id="10" creationId="{2A8AA5BC-4F7A-4226-8F99-6D824B226A97}"/>
          </ac:spMkLst>
        </pc:spChg>
        <pc:spChg chg="add">
          <ac:chgData name="Michael A Fudge Jr" userId="133895e8-240b-4811-850e-9cf94297d089" providerId="ADAL" clId="{A67EA318-9F45-4DF0-9EA1-9047586A9E03}" dt="2020-10-03T15:17:04.645" v="2683" actId="26606"/>
          <ac:spMkLst>
            <pc:docMk/>
            <pc:sldMk cId="147024236" sldId="610"/>
            <ac:spMk id="14" creationId="{5BC87C3E-1040-4EE4-9BDB-9537F7A1B335}"/>
          </ac:spMkLst>
        </pc:spChg>
        <pc:cxnChg chg="add">
          <ac:chgData name="Michael A Fudge Jr" userId="133895e8-240b-4811-850e-9cf94297d089" providerId="ADAL" clId="{A67EA318-9F45-4DF0-9EA1-9047586A9E03}" dt="2020-10-03T15:17:04.645" v="2683" actId="26606"/>
          <ac:cxnSpMkLst>
            <pc:docMk/>
            <pc:sldMk cId="147024236" sldId="610"/>
            <ac:cxnSpMk id="12" creationId="{911DBBF1-3229-4BD9-B3D1-B4CA571E7431}"/>
          </ac:cxnSpMkLst>
        </pc:cxnChg>
        <pc:cxnChg chg="add">
          <ac:chgData name="Michael A Fudge Jr" userId="133895e8-240b-4811-850e-9cf94297d089" providerId="ADAL" clId="{A67EA318-9F45-4DF0-9EA1-9047586A9E03}" dt="2020-10-03T15:17:04.645" v="2683" actId="26606"/>
          <ac:cxnSpMkLst>
            <pc:docMk/>
            <pc:sldMk cId="147024236" sldId="610"/>
            <ac:cxnSpMk id="16" creationId="{42CDBECE-872A-4C73-9DC1-BB4E805E2CF5}"/>
          </ac:cxnSpMkLst>
        </pc:cxnChg>
        <pc:cxnChg chg="add">
          <ac:chgData name="Michael A Fudge Jr" userId="133895e8-240b-4811-850e-9cf94297d089" providerId="ADAL" clId="{A67EA318-9F45-4DF0-9EA1-9047586A9E03}" dt="2020-10-03T15:17:04.645" v="2683" actId="26606"/>
          <ac:cxnSpMkLst>
            <pc:docMk/>
            <pc:sldMk cId="147024236" sldId="610"/>
            <ac:cxnSpMk id="18" creationId="{F5CD5A0B-CDD7-427C-AA42-2EECFDFA1811}"/>
          </ac:cxnSpMkLst>
        </pc:cxnChg>
      </pc:sldChg>
      <pc:sldChg chg="modSp add mod modAnim">
        <pc:chgData name="Michael A Fudge Jr" userId="133895e8-240b-4811-850e-9cf94297d089" providerId="ADAL" clId="{A67EA318-9F45-4DF0-9EA1-9047586A9E03}" dt="2020-10-03T15:28:02.273" v="2808"/>
        <pc:sldMkLst>
          <pc:docMk/>
          <pc:sldMk cId="1700834373" sldId="611"/>
        </pc:sldMkLst>
        <pc:spChg chg="mod">
          <ac:chgData name="Michael A Fudge Jr" userId="133895e8-240b-4811-850e-9cf94297d089" providerId="ADAL" clId="{A67EA318-9F45-4DF0-9EA1-9047586A9E03}" dt="2020-10-03T15:27:28.152" v="2802" actId="6549"/>
          <ac:spMkLst>
            <pc:docMk/>
            <pc:sldMk cId="1700834373" sldId="611"/>
            <ac:spMk id="5" creationId="{F2E53286-D15F-4008-832D-8C115682D112}"/>
          </ac:spMkLst>
        </pc:spChg>
      </pc:sldChg>
      <pc:sldChg chg="modSp add mod ord">
        <pc:chgData name="Michael A Fudge Jr" userId="133895e8-240b-4811-850e-9cf94297d089" providerId="ADAL" clId="{A67EA318-9F45-4DF0-9EA1-9047586A9E03}" dt="2020-10-03T15:26:17.993" v="2718" actId="20577"/>
        <pc:sldMkLst>
          <pc:docMk/>
          <pc:sldMk cId="1431416455" sldId="612"/>
        </pc:sldMkLst>
        <pc:spChg chg="mod">
          <ac:chgData name="Michael A Fudge Jr" userId="133895e8-240b-4811-850e-9cf94297d089" providerId="ADAL" clId="{A67EA318-9F45-4DF0-9EA1-9047586A9E03}" dt="2020-10-03T15:26:17.993" v="2718" actId="20577"/>
          <ac:spMkLst>
            <pc:docMk/>
            <pc:sldMk cId="1431416455" sldId="612"/>
            <ac:spMk id="4" creationId="{E46BA775-98C7-43B7-BF4D-C4ED2BFD378B}"/>
          </ac:spMkLst>
        </pc:spChg>
      </pc:sldChg>
      <pc:sldChg chg="modSp add mod ord modNotesTx">
        <pc:chgData name="Michael A Fudge Jr" userId="133895e8-240b-4811-850e-9cf94297d089" providerId="ADAL" clId="{A67EA318-9F45-4DF0-9EA1-9047586A9E03}" dt="2020-10-03T15:34:11.399" v="3324" actId="5793"/>
        <pc:sldMkLst>
          <pc:docMk/>
          <pc:sldMk cId="1203845829" sldId="613"/>
        </pc:sldMkLst>
        <pc:spChg chg="mod">
          <ac:chgData name="Michael A Fudge Jr" userId="133895e8-240b-4811-850e-9cf94297d089" providerId="ADAL" clId="{A67EA318-9F45-4DF0-9EA1-9047586A9E03}" dt="2020-10-03T15:31:02.009" v="2913" actId="20577"/>
          <ac:spMkLst>
            <pc:docMk/>
            <pc:sldMk cId="1203845829" sldId="613"/>
            <ac:spMk id="2" creationId="{A0EC69E1-79D5-4CCA-9AE3-8CCDB54E5D78}"/>
          </ac:spMkLst>
        </pc:spChg>
        <pc:spChg chg="mod">
          <ac:chgData name="Michael A Fudge Jr" userId="133895e8-240b-4811-850e-9cf94297d089" providerId="ADAL" clId="{A67EA318-9F45-4DF0-9EA1-9047586A9E03}" dt="2020-10-03T15:33:37.273" v="3184" actId="20577"/>
          <ac:spMkLst>
            <pc:docMk/>
            <pc:sldMk cId="1203845829" sldId="613"/>
            <ac:spMk id="3" creationId="{23BFC44E-10DC-44C2-99E8-3D541093BB67}"/>
          </ac:spMkLst>
        </pc:spChg>
      </pc:sldChg>
      <pc:sldChg chg="modSp new del mod modAnim">
        <pc:chgData name="Michael A Fudge Jr" userId="133895e8-240b-4811-850e-9cf94297d089" providerId="ADAL" clId="{A67EA318-9F45-4DF0-9EA1-9047586A9E03}" dt="2020-10-03T15:32:37.957" v="2992" actId="47"/>
        <pc:sldMkLst>
          <pc:docMk/>
          <pc:sldMk cId="2327891007" sldId="614"/>
        </pc:sldMkLst>
        <pc:spChg chg="mod">
          <ac:chgData name="Michael A Fudge Jr" userId="133895e8-240b-4811-850e-9cf94297d089" providerId="ADAL" clId="{A67EA318-9F45-4DF0-9EA1-9047586A9E03}" dt="2020-10-03T15:29:28.334" v="2876" actId="20577"/>
          <ac:spMkLst>
            <pc:docMk/>
            <pc:sldMk cId="2327891007" sldId="614"/>
            <ac:spMk id="2" creationId="{80515783-3FB5-4DED-99F5-B3488289F184}"/>
          </ac:spMkLst>
        </pc:spChg>
        <pc:spChg chg="mod">
          <ac:chgData name="Michael A Fudge Jr" userId="133895e8-240b-4811-850e-9cf94297d089" providerId="ADAL" clId="{A67EA318-9F45-4DF0-9EA1-9047586A9E03}" dt="2020-10-03T15:30:00.732" v="2889" actId="27636"/>
          <ac:spMkLst>
            <pc:docMk/>
            <pc:sldMk cId="2327891007" sldId="614"/>
            <ac:spMk id="3" creationId="{71E2236D-6C22-48B8-BDBB-9E4C7AA58F8D}"/>
          </ac:spMkLst>
        </pc:spChg>
      </pc:sldChg>
      <pc:sldChg chg="modSp add mod modNotesTx">
        <pc:chgData name="Michael A Fudge Jr" userId="133895e8-240b-4811-850e-9cf94297d089" providerId="ADAL" clId="{A67EA318-9F45-4DF0-9EA1-9047586A9E03}" dt="2020-10-03T15:35:41.595" v="3530" actId="20577"/>
        <pc:sldMkLst>
          <pc:docMk/>
          <pc:sldMk cId="2955612861" sldId="614"/>
        </pc:sldMkLst>
        <pc:spChg chg="mod">
          <ac:chgData name="Michael A Fudge Jr" userId="133895e8-240b-4811-850e-9cf94297d089" providerId="ADAL" clId="{A67EA318-9F45-4DF0-9EA1-9047586A9E03}" dt="2020-10-03T15:35:25.839" v="3444" actId="20577"/>
          <ac:spMkLst>
            <pc:docMk/>
            <pc:sldMk cId="2955612861" sldId="614"/>
            <ac:spMk id="3" creationId="{23BFC44E-10DC-44C2-99E8-3D541093BB67}"/>
          </ac:spMkLst>
        </pc:spChg>
      </pc:sldChg>
      <pc:sldChg chg="addSp delSp modSp new mod modClrScheme modAnim chgLayout">
        <pc:chgData name="Michael A Fudge Jr" userId="133895e8-240b-4811-850e-9cf94297d089" providerId="ADAL" clId="{A67EA318-9F45-4DF0-9EA1-9047586A9E03}" dt="2020-10-03T15:36:53.801" v="3568"/>
        <pc:sldMkLst>
          <pc:docMk/>
          <pc:sldMk cId="3939435103" sldId="615"/>
        </pc:sldMkLst>
        <pc:spChg chg="del mod ord">
          <ac:chgData name="Michael A Fudge Jr" userId="133895e8-240b-4811-850e-9cf94297d089" providerId="ADAL" clId="{A67EA318-9F45-4DF0-9EA1-9047586A9E03}" dt="2020-10-03T15:36:05.834" v="3532" actId="700"/>
          <ac:spMkLst>
            <pc:docMk/>
            <pc:sldMk cId="3939435103" sldId="615"/>
            <ac:spMk id="2" creationId="{F8F539F5-92D0-4F09-80D6-1096AE160543}"/>
          </ac:spMkLst>
        </pc:spChg>
        <pc:spChg chg="del mod ord">
          <ac:chgData name="Michael A Fudge Jr" userId="133895e8-240b-4811-850e-9cf94297d089" providerId="ADAL" clId="{A67EA318-9F45-4DF0-9EA1-9047586A9E03}" dt="2020-10-03T15:36:05.834" v="3532" actId="700"/>
          <ac:spMkLst>
            <pc:docMk/>
            <pc:sldMk cId="3939435103" sldId="615"/>
            <ac:spMk id="3" creationId="{74C58BE1-F31D-4B33-A9F3-5877CFA8490D}"/>
          </ac:spMkLst>
        </pc:spChg>
        <pc:spChg chg="del">
          <ac:chgData name="Michael A Fudge Jr" userId="133895e8-240b-4811-850e-9cf94297d089" providerId="ADAL" clId="{A67EA318-9F45-4DF0-9EA1-9047586A9E03}" dt="2020-10-03T15:36:05.834" v="3532" actId="700"/>
          <ac:spMkLst>
            <pc:docMk/>
            <pc:sldMk cId="3939435103" sldId="615"/>
            <ac:spMk id="4" creationId="{BA8BE2D0-E551-434C-8E56-E492D791EF39}"/>
          </ac:spMkLst>
        </pc:spChg>
        <pc:spChg chg="add mod ord">
          <ac:chgData name="Michael A Fudge Jr" userId="133895e8-240b-4811-850e-9cf94297d089" providerId="ADAL" clId="{A67EA318-9F45-4DF0-9EA1-9047586A9E03}" dt="2020-10-03T15:36:11.663" v="3550" actId="20577"/>
          <ac:spMkLst>
            <pc:docMk/>
            <pc:sldMk cId="3939435103" sldId="615"/>
            <ac:spMk id="5" creationId="{A153EE10-834C-4F74-98D5-3A1DDF6255C9}"/>
          </ac:spMkLst>
        </pc:spChg>
        <pc:spChg chg="add mod ord">
          <ac:chgData name="Michael A Fudge Jr" userId="133895e8-240b-4811-850e-9cf94297d089" providerId="ADAL" clId="{A67EA318-9F45-4DF0-9EA1-9047586A9E03}" dt="2020-10-03T15:36:50.678" v="3567" actId="20577"/>
          <ac:spMkLst>
            <pc:docMk/>
            <pc:sldMk cId="3939435103" sldId="615"/>
            <ac:spMk id="6" creationId="{B79A30A6-00F8-4F7A-B6DF-48D21126BFC4}"/>
          </ac:spMkLst>
        </pc:spChg>
      </pc:sldChg>
      <pc:sldChg chg="addSp modSp add modAnim">
        <pc:chgData name="Michael A Fudge Jr" userId="133895e8-240b-4811-850e-9cf94297d089" providerId="ADAL" clId="{A67EA318-9F45-4DF0-9EA1-9047586A9E03}" dt="2020-10-03T15:38:20.361" v="3578"/>
        <pc:sldMkLst>
          <pc:docMk/>
          <pc:sldMk cId="54735623" sldId="616"/>
        </pc:sldMkLst>
        <pc:spChg chg="mod">
          <ac:chgData name="Michael A Fudge Jr" userId="133895e8-240b-4811-850e-9cf94297d089" providerId="ADAL" clId="{A67EA318-9F45-4DF0-9EA1-9047586A9E03}" dt="2020-10-03T15:37:24.652" v="3571" actId="164"/>
          <ac:spMkLst>
            <pc:docMk/>
            <pc:sldMk cId="54735623" sldId="616"/>
            <ac:spMk id="13" creationId="{D4628FE3-2F57-4B62-BE4F-4057DB124797}"/>
          </ac:spMkLst>
        </pc:spChg>
        <pc:spChg chg="mod">
          <ac:chgData name="Michael A Fudge Jr" userId="133895e8-240b-4811-850e-9cf94297d089" providerId="ADAL" clId="{A67EA318-9F45-4DF0-9EA1-9047586A9E03}" dt="2020-10-03T15:37:24.652" v="3571" actId="164"/>
          <ac:spMkLst>
            <pc:docMk/>
            <pc:sldMk cId="54735623" sldId="616"/>
            <ac:spMk id="15" creationId="{930BDA40-C927-4C57-88E9-7710F3581090}"/>
          </ac:spMkLst>
        </pc:spChg>
        <pc:spChg chg="mod">
          <ac:chgData name="Michael A Fudge Jr" userId="133895e8-240b-4811-850e-9cf94297d089" providerId="ADAL" clId="{A67EA318-9F45-4DF0-9EA1-9047586A9E03}" dt="2020-10-03T15:37:37.346" v="3574" actId="164"/>
          <ac:spMkLst>
            <pc:docMk/>
            <pc:sldMk cId="54735623" sldId="616"/>
            <ac:spMk id="19" creationId="{2AC1A210-EC00-4A09-AA1F-67CBB478EB1B}"/>
          </ac:spMkLst>
        </pc:spChg>
        <pc:grpChg chg="add mod">
          <ac:chgData name="Michael A Fudge Jr" userId="133895e8-240b-4811-850e-9cf94297d089" providerId="ADAL" clId="{A67EA318-9F45-4DF0-9EA1-9047586A9E03}" dt="2020-10-03T15:37:24.652" v="3571" actId="164"/>
          <ac:grpSpMkLst>
            <pc:docMk/>
            <pc:sldMk cId="54735623" sldId="616"/>
            <ac:grpSpMk id="3" creationId="{36F169E7-F641-4923-933C-992C91D1FDD0}"/>
          </ac:grpSpMkLst>
        </pc:grpChg>
        <pc:grpChg chg="add mod">
          <ac:chgData name="Michael A Fudge Jr" userId="133895e8-240b-4811-850e-9cf94297d089" providerId="ADAL" clId="{A67EA318-9F45-4DF0-9EA1-9047586A9E03}" dt="2020-10-03T15:37:37.346" v="3574" actId="164"/>
          <ac:grpSpMkLst>
            <pc:docMk/>
            <pc:sldMk cId="54735623" sldId="616"/>
            <ac:grpSpMk id="5" creationId="{05E57783-E5C5-45D1-9741-A3E831BE6559}"/>
          </ac:grpSpMkLst>
        </pc:grpChg>
        <pc:grpChg chg="add mod">
          <ac:chgData name="Michael A Fudge Jr" userId="133895e8-240b-4811-850e-9cf94297d089" providerId="ADAL" clId="{A67EA318-9F45-4DF0-9EA1-9047586A9E03}" dt="2020-10-03T15:38:01.951" v="3576" actId="164"/>
          <ac:grpSpMkLst>
            <pc:docMk/>
            <pc:sldMk cId="54735623" sldId="616"/>
            <ac:grpSpMk id="6" creationId="{BF879282-0C40-48EA-AA6C-ECBDBCF053A8}"/>
          </ac:grpSpMkLst>
        </pc:grpChg>
        <pc:picChg chg="mod">
          <ac:chgData name="Michael A Fudge Jr" userId="133895e8-240b-4811-850e-9cf94297d089" providerId="ADAL" clId="{A67EA318-9F45-4DF0-9EA1-9047586A9E03}" dt="2020-10-03T15:38:01.951" v="3576" actId="164"/>
          <ac:picMkLst>
            <pc:docMk/>
            <pc:sldMk cId="54735623" sldId="616"/>
            <ac:picMk id="16" creationId="{9083E0B7-AF30-465D-A259-5617273AE84B}"/>
          </ac:picMkLst>
        </pc:picChg>
        <pc:picChg chg="mod">
          <ac:chgData name="Michael A Fudge Jr" userId="133895e8-240b-4811-850e-9cf94297d089" providerId="ADAL" clId="{A67EA318-9F45-4DF0-9EA1-9047586A9E03}" dt="2020-10-03T15:38:01.951" v="3576" actId="164"/>
          <ac:picMkLst>
            <pc:docMk/>
            <pc:sldMk cId="54735623" sldId="616"/>
            <ac:picMk id="17" creationId="{A455B604-CA47-42DD-99D3-00084D432069}"/>
          </ac:picMkLst>
        </pc:picChg>
        <pc:cxnChg chg="mod">
          <ac:chgData name="Michael A Fudge Jr" userId="133895e8-240b-4811-850e-9cf94297d089" providerId="ADAL" clId="{A67EA318-9F45-4DF0-9EA1-9047586A9E03}" dt="2020-10-03T15:37:37.346" v="3574" actId="164"/>
          <ac:cxnSpMkLst>
            <pc:docMk/>
            <pc:sldMk cId="54735623" sldId="616"/>
            <ac:cxnSpMk id="20" creationId="{27F8343A-160A-4B58-B0A9-2D78A142D073}"/>
          </ac:cxnSpMkLst>
        </pc:cxnChg>
      </pc:sldChg>
      <pc:sldChg chg="addSp modSp add mod modAnim">
        <pc:chgData name="Michael A Fudge Jr" userId="133895e8-240b-4811-850e-9cf94297d089" providerId="ADAL" clId="{A67EA318-9F45-4DF0-9EA1-9047586A9E03}" dt="2020-10-03T15:42:11.142" v="3610"/>
        <pc:sldMkLst>
          <pc:docMk/>
          <pc:sldMk cId="454751379" sldId="617"/>
        </pc:sldMkLst>
        <pc:spChg chg="mod">
          <ac:chgData name="Michael A Fudge Jr" userId="133895e8-240b-4811-850e-9cf94297d089" providerId="ADAL" clId="{A67EA318-9F45-4DF0-9EA1-9047586A9E03}" dt="2020-10-03T15:40:04" v="3592" actId="6549"/>
          <ac:spMkLst>
            <pc:docMk/>
            <pc:sldMk cId="454751379" sldId="617"/>
            <ac:spMk id="2" creationId="{B571E9FD-DEF0-4132-887D-B21CF983D3D8}"/>
          </ac:spMkLst>
        </pc:spChg>
        <pc:spChg chg="mod">
          <ac:chgData name="Michael A Fudge Jr" userId="133895e8-240b-4811-850e-9cf94297d089" providerId="ADAL" clId="{A67EA318-9F45-4DF0-9EA1-9047586A9E03}" dt="2020-10-03T15:41:38.475" v="3604" actId="164"/>
          <ac:spMkLst>
            <pc:docMk/>
            <pc:sldMk cId="454751379" sldId="617"/>
            <ac:spMk id="3" creationId="{F21A20E1-07B6-48DF-9D30-CBCA7B665886}"/>
          </ac:spMkLst>
        </pc:spChg>
        <pc:spChg chg="add mod">
          <ac:chgData name="Michael A Fudge Jr" userId="133895e8-240b-4811-850e-9cf94297d089" providerId="ADAL" clId="{A67EA318-9F45-4DF0-9EA1-9047586A9E03}" dt="2020-10-03T15:40:55.376" v="3601" actId="164"/>
          <ac:spMkLst>
            <pc:docMk/>
            <pc:sldMk cId="454751379" sldId="617"/>
            <ac:spMk id="5" creationId="{C4FC2C1A-67D0-4A22-8812-4C2CE153168F}"/>
          </ac:spMkLst>
        </pc:spChg>
        <pc:spChg chg="add mod">
          <ac:chgData name="Michael A Fudge Jr" userId="133895e8-240b-4811-850e-9cf94297d089" providerId="ADAL" clId="{A67EA318-9F45-4DF0-9EA1-9047586A9E03}" dt="2020-10-03T15:40:55.376" v="3601" actId="164"/>
          <ac:spMkLst>
            <pc:docMk/>
            <pc:sldMk cId="454751379" sldId="617"/>
            <ac:spMk id="8" creationId="{D7B6521D-701D-4F03-92EC-2DEB39ACE6FF}"/>
          </ac:spMkLst>
        </pc:spChg>
        <pc:grpChg chg="add mod">
          <ac:chgData name="Michael A Fudge Jr" userId="133895e8-240b-4811-850e-9cf94297d089" providerId="ADAL" clId="{A67EA318-9F45-4DF0-9EA1-9047586A9E03}" dt="2020-10-03T15:40:55.376" v="3601" actId="164"/>
          <ac:grpSpMkLst>
            <pc:docMk/>
            <pc:sldMk cId="454751379" sldId="617"/>
            <ac:grpSpMk id="10" creationId="{CB44F5BB-0C07-4260-B1D3-EA8BDF51DAF0}"/>
          </ac:grpSpMkLst>
        </pc:grpChg>
        <pc:grpChg chg="add mod">
          <ac:chgData name="Michael A Fudge Jr" userId="133895e8-240b-4811-850e-9cf94297d089" providerId="ADAL" clId="{A67EA318-9F45-4DF0-9EA1-9047586A9E03}" dt="2020-10-03T15:41:38.475" v="3604" actId="164"/>
          <ac:grpSpMkLst>
            <pc:docMk/>
            <pc:sldMk cId="454751379" sldId="617"/>
            <ac:grpSpMk id="12" creationId="{242B92D6-ADF7-4F33-ACE3-57121CBF2507}"/>
          </ac:grpSpMkLst>
        </pc:grpChg>
        <pc:cxnChg chg="mod">
          <ac:chgData name="Michael A Fudge Jr" userId="133895e8-240b-4811-850e-9cf94297d089" providerId="ADAL" clId="{A67EA318-9F45-4DF0-9EA1-9047586A9E03}" dt="2020-10-03T15:41:38.475" v="3604" actId="164"/>
          <ac:cxnSpMkLst>
            <pc:docMk/>
            <pc:sldMk cId="454751379" sldId="617"/>
            <ac:cxnSpMk id="6" creationId="{176E0913-1954-433A-868A-D6F2C5A76B54}"/>
          </ac:cxnSpMkLst>
        </pc:cxnChg>
        <pc:cxnChg chg="add mod">
          <ac:chgData name="Michael A Fudge Jr" userId="133895e8-240b-4811-850e-9cf94297d089" providerId="ADAL" clId="{A67EA318-9F45-4DF0-9EA1-9047586A9E03}" dt="2020-10-03T15:41:59.918" v="3608" actId="208"/>
          <ac:cxnSpMkLst>
            <pc:docMk/>
            <pc:sldMk cId="454751379" sldId="617"/>
            <ac:cxnSpMk id="14" creationId="{BC77413F-51C8-4241-8503-A59C7E2A8E38}"/>
          </ac:cxnSpMkLst>
        </pc:cxnChg>
      </pc:sldChg>
      <pc:sldChg chg="addSp modSp add modAnim">
        <pc:chgData name="Michael A Fudge Jr" userId="133895e8-240b-4811-850e-9cf94297d089" providerId="ADAL" clId="{A67EA318-9F45-4DF0-9EA1-9047586A9E03}" dt="2020-10-03T15:44:14.085" v="3620"/>
        <pc:sldMkLst>
          <pc:docMk/>
          <pc:sldMk cId="2300722654" sldId="618"/>
        </pc:sldMkLst>
        <pc:spChg chg="mod">
          <ac:chgData name="Michael A Fudge Jr" userId="133895e8-240b-4811-850e-9cf94297d089" providerId="ADAL" clId="{A67EA318-9F45-4DF0-9EA1-9047586A9E03}" dt="2020-10-03T15:44:11.263" v="3619" actId="164"/>
          <ac:spMkLst>
            <pc:docMk/>
            <pc:sldMk cId="2300722654" sldId="618"/>
            <ac:spMk id="8" creationId="{95FD01EF-FEAC-44DC-8B4A-D2AE2C93416B}"/>
          </ac:spMkLst>
        </pc:spChg>
        <pc:grpChg chg="add mod">
          <ac:chgData name="Michael A Fudge Jr" userId="133895e8-240b-4811-850e-9cf94297d089" providerId="ADAL" clId="{A67EA318-9F45-4DF0-9EA1-9047586A9E03}" dt="2020-10-03T15:44:11.263" v="3619" actId="164"/>
          <ac:grpSpMkLst>
            <pc:docMk/>
            <pc:sldMk cId="2300722654" sldId="618"/>
            <ac:grpSpMk id="3" creationId="{5D1C3164-9C15-4A0E-B8CC-E56A2F6C600D}"/>
          </ac:grpSpMkLst>
        </pc:grpChg>
        <pc:cxnChg chg="mod">
          <ac:chgData name="Michael A Fudge Jr" userId="133895e8-240b-4811-850e-9cf94297d089" providerId="ADAL" clId="{A67EA318-9F45-4DF0-9EA1-9047586A9E03}" dt="2020-10-03T15:44:11.263" v="3619" actId="164"/>
          <ac:cxnSpMkLst>
            <pc:docMk/>
            <pc:sldMk cId="2300722654" sldId="618"/>
            <ac:cxnSpMk id="11" creationId="{0DC78E13-3E81-4AB5-9E8F-5783A03E16F9}"/>
          </ac:cxnSpMkLst>
        </pc:cxnChg>
      </pc:sldChg>
      <pc:sldChg chg="addSp modSp add modAnim">
        <pc:chgData name="Michael A Fudge Jr" userId="133895e8-240b-4811-850e-9cf94297d089" providerId="ADAL" clId="{A67EA318-9F45-4DF0-9EA1-9047586A9E03}" dt="2020-10-03T15:45:13.823" v="3629"/>
        <pc:sldMkLst>
          <pc:docMk/>
          <pc:sldMk cId="4273726955" sldId="619"/>
        </pc:sldMkLst>
        <pc:spChg chg="mod">
          <ac:chgData name="Michael A Fudge Jr" userId="133895e8-240b-4811-850e-9cf94297d089" providerId="ADAL" clId="{A67EA318-9F45-4DF0-9EA1-9047586A9E03}" dt="2020-10-03T15:44:42.219" v="3624" actId="20577"/>
          <ac:spMkLst>
            <pc:docMk/>
            <pc:sldMk cId="4273726955" sldId="619"/>
            <ac:spMk id="4" creationId="{A4B99BED-9A31-4BED-BE19-E7604AE7D707}"/>
          </ac:spMkLst>
        </pc:spChg>
        <pc:spChg chg="mod">
          <ac:chgData name="Michael A Fudge Jr" userId="133895e8-240b-4811-850e-9cf94297d089" providerId="ADAL" clId="{A67EA318-9F45-4DF0-9EA1-9047586A9E03}" dt="2020-10-03T15:45:11.580" v="3628" actId="164"/>
          <ac:spMkLst>
            <pc:docMk/>
            <pc:sldMk cId="4273726955" sldId="619"/>
            <ac:spMk id="7" creationId="{66EB5989-DAA1-4497-B66B-2F0765D80F6B}"/>
          </ac:spMkLst>
        </pc:spChg>
        <pc:spChg chg="mod">
          <ac:chgData name="Michael A Fudge Jr" userId="133895e8-240b-4811-850e-9cf94297d089" providerId="ADAL" clId="{A67EA318-9F45-4DF0-9EA1-9047586A9E03}" dt="2020-10-03T15:44:54.242" v="3625" actId="164"/>
          <ac:spMkLst>
            <pc:docMk/>
            <pc:sldMk cId="4273726955" sldId="619"/>
            <ac:spMk id="11" creationId="{E3728003-6D04-49C5-AEB6-B7285362CA7D}"/>
          </ac:spMkLst>
        </pc:spChg>
        <pc:spChg chg="mod">
          <ac:chgData name="Michael A Fudge Jr" userId="133895e8-240b-4811-850e-9cf94297d089" providerId="ADAL" clId="{A67EA318-9F45-4DF0-9EA1-9047586A9E03}" dt="2020-10-03T15:44:54.242" v="3625" actId="164"/>
          <ac:spMkLst>
            <pc:docMk/>
            <pc:sldMk cId="4273726955" sldId="619"/>
            <ac:spMk id="13" creationId="{43CFDE2D-3B33-4198-A164-68E2C0E3EA02}"/>
          </ac:spMkLst>
        </pc:spChg>
        <pc:grpChg chg="add mod">
          <ac:chgData name="Michael A Fudge Jr" userId="133895e8-240b-4811-850e-9cf94297d089" providerId="ADAL" clId="{A67EA318-9F45-4DF0-9EA1-9047586A9E03}" dt="2020-10-03T15:44:54.242" v="3625" actId="164"/>
          <ac:grpSpMkLst>
            <pc:docMk/>
            <pc:sldMk cId="4273726955" sldId="619"/>
            <ac:grpSpMk id="3" creationId="{EFF23721-3EE2-4CD6-8A29-43B2B7270F54}"/>
          </ac:grpSpMkLst>
        </pc:grpChg>
        <pc:grpChg chg="add mod">
          <ac:chgData name="Michael A Fudge Jr" userId="133895e8-240b-4811-850e-9cf94297d089" providerId="ADAL" clId="{A67EA318-9F45-4DF0-9EA1-9047586A9E03}" dt="2020-10-03T15:45:11.580" v="3628" actId="164"/>
          <ac:grpSpMkLst>
            <pc:docMk/>
            <pc:sldMk cId="4273726955" sldId="619"/>
            <ac:grpSpMk id="6" creationId="{4E5BE0E7-16AA-4FCC-ADCF-F9B7996DC0F3}"/>
          </ac:grpSpMkLst>
        </pc:grpChg>
        <pc:cxnChg chg="mod">
          <ac:chgData name="Michael A Fudge Jr" userId="133895e8-240b-4811-850e-9cf94297d089" providerId="ADAL" clId="{A67EA318-9F45-4DF0-9EA1-9047586A9E03}" dt="2020-10-03T15:45:11.580" v="3628" actId="164"/>
          <ac:cxnSpMkLst>
            <pc:docMk/>
            <pc:sldMk cId="4273726955" sldId="619"/>
            <ac:cxnSpMk id="8" creationId="{9F0FEFE8-0D6C-4D56-A296-057DCC74B4B5}"/>
          </ac:cxnSpMkLst>
        </pc:cxnChg>
      </pc:sldChg>
      <pc:sldChg chg="addSp delSp add del setBg delDesignElem">
        <pc:chgData name="Michael A Fudge Jr" userId="133895e8-240b-4811-850e-9cf94297d089" providerId="ADAL" clId="{A67EA318-9F45-4DF0-9EA1-9047586A9E03}" dt="2020-10-03T15:45:23.921" v="3632"/>
        <pc:sldMkLst>
          <pc:docMk/>
          <pc:sldMk cId="1724835972" sldId="620"/>
        </pc:sldMkLst>
        <pc:spChg chg="add del">
          <ac:chgData name="Michael A Fudge Jr" userId="133895e8-240b-4811-850e-9cf94297d089" providerId="ADAL" clId="{A67EA318-9F45-4DF0-9EA1-9047586A9E03}" dt="2020-10-03T15:45:23.921" v="3632"/>
          <ac:spMkLst>
            <pc:docMk/>
            <pc:sldMk cId="1724835972" sldId="620"/>
            <ac:spMk id="10" creationId="{2A8AA5BC-4F7A-4226-8F99-6D824B226A97}"/>
          </ac:spMkLst>
        </pc:spChg>
        <pc:spChg chg="add del">
          <ac:chgData name="Michael A Fudge Jr" userId="133895e8-240b-4811-850e-9cf94297d089" providerId="ADAL" clId="{A67EA318-9F45-4DF0-9EA1-9047586A9E03}" dt="2020-10-03T15:45:23.921" v="3632"/>
          <ac:spMkLst>
            <pc:docMk/>
            <pc:sldMk cId="1724835972" sldId="620"/>
            <ac:spMk id="14" creationId="{5BC87C3E-1040-4EE4-9BDB-9537F7A1B335}"/>
          </ac:spMkLst>
        </pc:spChg>
        <pc:cxnChg chg="add del">
          <ac:chgData name="Michael A Fudge Jr" userId="133895e8-240b-4811-850e-9cf94297d089" providerId="ADAL" clId="{A67EA318-9F45-4DF0-9EA1-9047586A9E03}" dt="2020-10-03T15:45:23.921" v="3632"/>
          <ac:cxnSpMkLst>
            <pc:docMk/>
            <pc:sldMk cId="1724835972" sldId="620"/>
            <ac:cxnSpMk id="12" creationId="{911DBBF1-3229-4BD9-B3D1-B4CA571E7431}"/>
          </ac:cxnSpMkLst>
        </pc:cxnChg>
        <pc:cxnChg chg="add del">
          <ac:chgData name="Michael A Fudge Jr" userId="133895e8-240b-4811-850e-9cf94297d089" providerId="ADAL" clId="{A67EA318-9F45-4DF0-9EA1-9047586A9E03}" dt="2020-10-03T15:45:23.921" v="3632"/>
          <ac:cxnSpMkLst>
            <pc:docMk/>
            <pc:sldMk cId="1724835972" sldId="620"/>
            <ac:cxnSpMk id="16" creationId="{42CDBECE-872A-4C73-9DC1-BB4E805E2CF5}"/>
          </ac:cxnSpMkLst>
        </pc:cxnChg>
        <pc:cxnChg chg="add del">
          <ac:chgData name="Michael A Fudge Jr" userId="133895e8-240b-4811-850e-9cf94297d089" providerId="ADAL" clId="{A67EA318-9F45-4DF0-9EA1-9047586A9E03}" dt="2020-10-03T15:45:23.921" v="3632"/>
          <ac:cxnSpMkLst>
            <pc:docMk/>
            <pc:sldMk cId="1724835972" sldId="620"/>
            <ac:cxnSpMk id="18" creationId="{F5CD5A0B-CDD7-427C-AA42-2EECFDFA1811}"/>
          </ac:cxnSpMkLst>
        </pc:cxnChg>
      </pc:sldChg>
      <pc:sldChg chg="modSp add mod ord">
        <pc:chgData name="Michael A Fudge Jr" userId="133895e8-240b-4811-850e-9cf94297d089" providerId="ADAL" clId="{A67EA318-9F45-4DF0-9EA1-9047586A9E03}" dt="2020-10-03T15:45:33.186" v="3637" actId="20577"/>
        <pc:sldMkLst>
          <pc:docMk/>
          <pc:sldMk cId="2121380591" sldId="620"/>
        </pc:sldMkLst>
        <pc:spChg chg="mod">
          <ac:chgData name="Michael A Fudge Jr" userId="133895e8-240b-4811-850e-9cf94297d089" providerId="ADAL" clId="{A67EA318-9F45-4DF0-9EA1-9047586A9E03}" dt="2020-10-03T15:45:33.186" v="3637" actId="20577"/>
          <ac:spMkLst>
            <pc:docMk/>
            <pc:sldMk cId="2121380591" sldId="620"/>
            <ac:spMk id="4" creationId="{E46BA775-98C7-43B7-BF4D-C4ED2BFD378B}"/>
          </ac:spMkLst>
        </pc:spChg>
      </pc:sldChg>
      <pc:sldChg chg="modSp add mod ord modNotesTx">
        <pc:chgData name="Michael A Fudge Jr" userId="133895e8-240b-4811-850e-9cf94297d089" providerId="ADAL" clId="{A67EA318-9F45-4DF0-9EA1-9047586A9E03}" dt="2020-10-03T15:58:07.499" v="4458" actId="20577"/>
        <pc:sldMkLst>
          <pc:docMk/>
          <pc:sldMk cId="3133122819" sldId="621"/>
        </pc:sldMkLst>
        <pc:spChg chg="mod">
          <ac:chgData name="Michael A Fudge Jr" userId="133895e8-240b-4811-850e-9cf94297d089" providerId="ADAL" clId="{A67EA318-9F45-4DF0-9EA1-9047586A9E03}" dt="2020-10-03T15:53:34.320" v="3651" actId="20577"/>
          <ac:spMkLst>
            <pc:docMk/>
            <pc:sldMk cId="3133122819" sldId="621"/>
            <ac:spMk id="2" creationId="{A0EC69E1-79D5-4CCA-9AE3-8CCDB54E5D78}"/>
          </ac:spMkLst>
        </pc:spChg>
        <pc:spChg chg="mod">
          <ac:chgData name="Michael A Fudge Jr" userId="133895e8-240b-4811-850e-9cf94297d089" providerId="ADAL" clId="{A67EA318-9F45-4DF0-9EA1-9047586A9E03}" dt="2020-10-03T15:57:32.736" v="4340" actId="20577"/>
          <ac:spMkLst>
            <pc:docMk/>
            <pc:sldMk cId="3133122819" sldId="621"/>
            <ac:spMk id="3" creationId="{23BFC44E-10DC-44C2-99E8-3D541093BB67}"/>
          </ac:spMkLst>
        </pc:spChg>
      </pc:sldChg>
      <pc:sldChg chg="add">
        <pc:chgData name="Michael A Fudge Jr" userId="133895e8-240b-4811-850e-9cf94297d089" providerId="ADAL" clId="{A67EA318-9F45-4DF0-9EA1-9047586A9E03}" dt="2020-10-03T15:55:28.421" v="4025" actId="2890"/>
        <pc:sldMkLst>
          <pc:docMk/>
          <pc:sldMk cId="2019586037" sldId="622"/>
        </pc:sldMkLst>
      </pc:sldChg>
      <pc:sldChg chg="add del">
        <pc:chgData name="Michael A Fudge Jr" userId="133895e8-240b-4811-850e-9cf94297d089" providerId="ADAL" clId="{A67EA318-9F45-4DF0-9EA1-9047586A9E03}" dt="2020-10-03T15:58:31.731" v="4460" actId="47"/>
        <pc:sldMkLst>
          <pc:docMk/>
          <pc:sldMk cId="370798482" sldId="623"/>
        </pc:sldMkLst>
      </pc:sldChg>
      <pc:sldChg chg="addSp modSp add modAnim">
        <pc:chgData name="Michael A Fudge Jr" userId="133895e8-240b-4811-850e-9cf94297d089" providerId="ADAL" clId="{A67EA318-9F45-4DF0-9EA1-9047586A9E03}" dt="2020-10-03T16:00:19.364" v="4483"/>
        <pc:sldMkLst>
          <pc:docMk/>
          <pc:sldMk cId="1436369105" sldId="623"/>
        </pc:sldMkLst>
        <pc:spChg chg="mod">
          <ac:chgData name="Michael A Fudge Jr" userId="133895e8-240b-4811-850e-9cf94297d089" providerId="ADAL" clId="{A67EA318-9F45-4DF0-9EA1-9047586A9E03}" dt="2020-10-03T15:59:06.737" v="4478" actId="20577"/>
          <ac:spMkLst>
            <pc:docMk/>
            <pc:sldMk cId="1436369105" sldId="623"/>
            <ac:spMk id="4" creationId="{E64A0B0C-6DCE-4A30-BC4E-31A358A73021}"/>
          </ac:spMkLst>
        </pc:spChg>
        <pc:spChg chg="mod">
          <ac:chgData name="Michael A Fudge Jr" userId="133895e8-240b-4811-850e-9cf94297d089" providerId="ADAL" clId="{A67EA318-9F45-4DF0-9EA1-9047586A9E03}" dt="2020-10-03T15:59:38.178" v="4479" actId="164"/>
          <ac:spMkLst>
            <pc:docMk/>
            <pc:sldMk cId="1436369105" sldId="623"/>
            <ac:spMk id="7" creationId="{FF37776D-5E8D-424C-8E89-FD9CFDE30855}"/>
          </ac:spMkLst>
        </pc:spChg>
        <pc:spChg chg="mod">
          <ac:chgData name="Michael A Fudge Jr" userId="133895e8-240b-4811-850e-9cf94297d089" providerId="ADAL" clId="{A67EA318-9F45-4DF0-9EA1-9047586A9E03}" dt="2020-10-03T15:59:46.674" v="4481" actId="164"/>
          <ac:spMkLst>
            <pc:docMk/>
            <pc:sldMk cId="1436369105" sldId="623"/>
            <ac:spMk id="9" creationId="{64562804-4D6C-4CC3-A62A-BF66B8CCF31B}"/>
          </ac:spMkLst>
        </pc:spChg>
        <pc:spChg chg="mod">
          <ac:chgData name="Michael A Fudge Jr" userId="133895e8-240b-4811-850e-9cf94297d089" providerId="ADAL" clId="{A67EA318-9F45-4DF0-9EA1-9047586A9E03}" dt="2020-10-03T15:59:38.178" v="4479" actId="164"/>
          <ac:spMkLst>
            <pc:docMk/>
            <pc:sldMk cId="1436369105" sldId="623"/>
            <ac:spMk id="12" creationId="{50D07664-4165-4303-AA1A-2AFF6A832478}"/>
          </ac:spMkLst>
        </pc:spChg>
        <pc:grpChg chg="add mod">
          <ac:chgData name="Michael A Fudge Jr" userId="133895e8-240b-4811-850e-9cf94297d089" providerId="ADAL" clId="{A67EA318-9F45-4DF0-9EA1-9047586A9E03}" dt="2020-10-03T15:59:38.178" v="4479" actId="164"/>
          <ac:grpSpMkLst>
            <pc:docMk/>
            <pc:sldMk cId="1436369105" sldId="623"/>
            <ac:grpSpMk id="3" creationId="{DD074CC0-5E4D-4514-9DE8-848D2E2AE1CE}"/>
          </ac:grpSpMkLst>
        </pc:grpChg>
        <pc:grpChg chg="add mod">
          <ac:chgData name="Michael A Fudge Jr" userId="133895e8-240b-4811-850e-9cf94297d089" providerId="ADAL" clId="{A67EA318-9F45-4DF0-9EA1-9047586A9E03}" dt="2020-10-03T15:59:46.674" v="4481" actId="164"/>
          <ac:grpSpMkLst>
            <pc:docMk/>
            <pc:sldMk cId="1436369105" sldId="623"/>
            <ac:grpSpMk id="6" creationId="{3D2FCD55-4B69-4ED3-A5A8-5DC9B12D1C81}"/>
          </ac:grpSpMkLst>
        </pc:grpChg>
        <pc:cxnChg chg="mod">
          <ac:chgData name="Michael A Fudge Jr" userId="133895e8-240b-4811-850e-9cf94297d089" providerId="ADAL" clId="{A67EA318-9F45-4DF0-9EA1-9047586A9E03}" dt="2020-10-03T15:59:46.674" v="4481" actId="164"/>
          <ac:cxnSpMkLst>
            <pc:docMk/>
            <pc:sldMk cId="1436369105" sldId="623"/>
            <ac:cxnSpMk id="10" creationId="{785A6CB8-CCE8-43E0-B6AA-43732FE78FA5}"/>
          </ac:cxnSpMkLst>
        </pc:cxnChg>
      </pc:sldChg>
      <pc:sldChg chg="addSp modSp add modAnim">
        <pc:chgData name="Michael A Fudge Jr" userId="133895e8-240b-4811-850e-9cf94297d089" providerId="ADAL" clId="{A67EA318-9F45-4DF0-9EA1-9047586A9E03}" dt="2020-10-03T16:01:18.293" v="4488"/>
        <pc:sldMkLst>
          <pc:docMk/>
          <pc:sldMk cId="4255720690" sldId="624"/>
        </pc:sldMkLst>
        <pc:spChg chg="mod">
          <ac:chgData name="Michael A Fudge Jr" userId="133895e8-240b-4811-850e-9cf94297d089" providerId="ADAL" clId="{A67EA318-9F45-4DF0-9EA1-9047586A9E03}" dt="2020-10-03T16:01:15.777" v="4487" actId="164"/>
          <ac:spMkLst>
            <pc:docMk/>
            <pc:sldMk cId="4255720690" sldId="624"/>
            <ac:spMk id="3" creationId="{3ED13ED3-BB83-4D6A-8AA2-8110362B9C08}"/>
          </ac:spMkLst>
        </pc:spChg>
        <pc:spChg chg="mod">
          <ac:chgData name="Michael A Fudge Jr" userId="133895e8-240b-4811-850e-9cf94297d089" providerId="ADAL" clId="{A67EA318-9F45-4DF0-9EA1-9047586A9E03}" dt="2020-10-03T16:01:15.777" v="4487" actId="164"/>
          <ac:spMkLst>
            <pc:docMk/>
            <pc:sldMk cId="4255720690" sldId="624"/>
            <ac:spMk id="5" creationId="{5CA3B108-ED7C-4FD6-B00F-F1F5F00138CB}"/>
          </ac:spMkLst>
        </pc:spChg>
        <pc:grpChg chg="add mod">
          <ac:chgData name="Michael A Fudge Jr" userId="133895e8-240b-4811-850e-9cf94297d089" providerId="ADAL" clId="{A67EA318-9F45-4DF0-9EA1-9047586A9E03}" dt="2020-10-03T16:01:15.777" v="4487" actId="164"/>
          <ac:grpSpMkLst>
            <pc:docMk/>
            <pc:sldMk cId="4255720690" sldId="624"/>
            <ac:grpSpMk id="6" creationId="{06E27CC5-FE52-4541-8E93-7BD17A3A4802}"/>
          </ac:grpSpMkLst>
        </pc:grpChg>
      </pc:sldChg>
      <pc:sldChg chg="modSp add mod ord modNotesTx">
        <pc:chgData name="Michael A Fudge Jr" userId="133895e8-240b-4811-850e-9cf94297d089" providerId="ADAL" clId="{A67EA318-9F45-4DF0-9EA1-9047586A9E03}" dt="2020-10-03T16:03:32.442" v="4676" actId="20577"/>
        <pc:sldMkLst>
          <pc:docMk/>
          <pc:sldMk cId="1091147932" sldId="625"/>
        </pc:sldMkLst>
        <pc:spChg chg="mod">
          <ac:chgData name="Michael A Fudge Jr" userId="133895e8-240b-4811-850e-9cf94297d089" providerId="ADAL" clId="{A67EA318-9F45-4DF0-9EA1-9047586A9E03}" dt="2020-10-03T16:02:23.401" v="4493" actId="20577"/>
          <ac:spMkLst>
            <pc:docMk/>
            <pc:sldMk cId="1091147932" sldId="625"/>
            <ac:spMk id="2" creationId="{A0EC69E1-79D5-4CCA-9AE3-8CCDB54E5D78}"/>
          </ac:spMkLst>
        </pc:spChg>
        <pc:spChg chg="mod">
          <ac:chgData name="Michael A Fudge Jr" userId="133895e8-240b-4811-850e-9cf94297d089" providerId="ADAL" clId="{A67EA318-9F45-4DF0-9EA1-9047586A9E03}" dt="2020-10-03T16:03:10.405" v="4590" actId="6549"/>
          <ac:spMkLst>
            <pc:docMk/>
            <pc:sldMk cId="1091147932" sldId="625"/>
            <ac:spMk id="3" creationId="{23BFC44E-10DC-44C2-99E8-3D541093BB67}"/>
          </ac:spMkLst>
        </pc:spChg>
      </pc:sldChg>
      <pc:sldChg chg="modSp add mod ord">
        <pc:chgData name="Michael A Fudge Jr" userId="133895e8-240b-4811-850e-9cf94297d089" providerId="ADAL" clId="{A67EA318-9F45-4DF0-9EA1-9047586A9E03}" dt="2020-10-03T16:03:41.141" v="4683" actId="20577"/>
        <pc:sldMkLst>
          <pc:docMk/>
          <pc:sldMk cId="4025130464" sldId="626"/>
        </pc:sldMkLst>
        <pc:spChg chg="mod">
          <ac:chgData name="Michael A Fudge Jr" userId="133895e8-240b-4811-850e-9cf94297d089" providerId="ADAL" clId="{A67EA318-9F45-4DF0-9EA1-9047586A9E03}" dt="2020-10-03T16:03:41.141" v="4683" actId="20577"/>
          <ac:spMkLst>
            <pc:docMk/>
            <pc:sldMk cId="4025130464" sldId="626"/>
            <ac:spMk id="4" creationId="{E46BA775-98C7-43B7-BF4D-C4ED2BFD378B}"/>
          </ac:spMkLst>
        </pc:spChg>
      </pc:sldChg>
      <pc:sldChg chg="addSp modSp add mod modAnim">
        <pc:chgData name="Michael A Fudge Jr" userId="133895e8-240b-4811-850e-9cf94297d089" providerId="ADAL" clId="{A67EA318-9F45-4DF0-9EA1-9047586A9E03}" dt="2020-10-03T16:05:18.549" v="4763"/>
        <pc:sldMkLst>
          <pc:docMk/>
          <pc:sldMk cId="3887238098" sldId="627"/>
        </pc:sldMkLst>
        <pc:spChg chg="mod">
          <ac:chgData name="Michael A Fudge Jr" userId="133895e8-240b-4811-850e-9cf94297d089" providerId="ADAL" clId="{A67EA318-9F45-4DF0-9EA1-9047586A9E03}" dt="2020-10-03T16:05:06.722" v="4762" actId="20577"/>
          <ac:spMkLst>
            <pc:docMk/>
            <pc:sldMk cId="3887238098" sldId="627"/>
            <ac:spMk id="4" creationId="{9EBD39AC-6145-417B-BDEE-BD01C42FC991}"/>
          </ac:spMkLst>
        </pc:spChg>
        <pc:spChg chg="mod">
          <ac:chgData name="Michael A Fudge Jr" userId="133895e8-240b-4811-850e-9cf94297d089" providerId="ADAL" clId="{A67EA318-9F45-4DF0-9EA1-9047586A9E03}" dt="2020-10-03T16:04:19.822" v="4686" actId="164"/>
          <ac:spMkLst>
            <pc:docMk/>
            <pc:sldMk cId="3887238098" sldId="627"/>
            <ac:spMk id="6" creationId="{AE32FF87-8485-4243-ABD2-3D1EF8069EDF}"/>
          </ac:spMkLst>
        </pc:spChg>
        <pc:spChg chg="mod">
          <ac:chgData name="Michael A Fudge Jr" userId="133895e8-240b-4811-850e-9cf94297d089" providerId="ADAL" clId="{A67EA318-9F45-4DF0-9EA1-9047586A9E03}" dt="2020-10-03T16:04:19.822" v="4686" actId="164"/>
          <ac:spMkLst>
            <pc:docMk/>
            <pc:sldMk cId="3887238098" sldId="627"/>
            <ac:spMk id="8" creationId="{EE84BDFD-8135-4C59-ABA3-3C77C9A0DBCD}"/>
          </ac:spMkLst>
        </pc:spChg>
        <pc:spChg chg="mod">
          <ac:chgData name="Michael A Fudge Jr" userId="133895e8-240b-4811-850e-9cf94297d089" providerId="ADAL" clId="{A67EA318-9F45-4DF0-9EA1-9047586A9E03}" dt="2020-10-03T16:04:19.822" v="4686" actId="164"/>
          <ac:spMkLst>
            <pc:docMk/>
            <pc:sldMk cId="3887238098" sldId="627"/>
            <ac:spMk id="10" creationId="{2BE0AA69-EBF0-4A6B-AF33-3B20BE29C7F2}"/>
          </ac:spMkLst>
        </pc:spChg>
        <pc:grpChg chg="add mod">
          <ac:chgData name="Michael A Fudge Jr" userId="133895e8-240b-4811-850e-9cf94297d089" providerId="ADAL" clId="{A67EA318-9F45-4DF0-9EA1-9047586A9E03}" dt="2020-10-03T16:04:19.822" v="4686" actId="164"/>
          <ac:grpSpMkLst>
            <pc:docMk/>
            <pc:sldMk cId="3887238098" sldId="627"/>
            <ac:grpSpMk id="3" creationId="{BC451CE1-D4FA-4A45-80B6-A4AEFBF9D4FF}"/>
          </ac:grpSpMkLst>
        </pc:grpChg>
      </pc:sldChg>
      <pc:sldChg chg="addSp modSp add modAnim">
        <pc:chgData name="Michael A Fudge Jr" userId="133895e8-240b-4811-850e-9cf94297d089" providerId="ADAL" clId="{A67EA318-9F45-4DF0-9EA1-9047586A9E03}" dt="2020-10-03T16:05:58.928" v="4768"/>
        <pc:sldMkLst>
          <pc:docMk/>
          <pc:sldMk cId="2727014050" sldId="628"/>
        </pc:sldMkLst>
        <pc:grpChg chg="add mod">
          <ac:chgData name="Michael A Fudge Jr" userId="133895e8-240b-4811-850e-9cf94297d089" providerId="ADAL" clId="{A67EA318-9F45-4DF0-9EA1-9047586A9E03}" dt="2020-10-03T16:05:49.234" v="4765" actId="164"/>
          <ac:grpSpMkLst>
            <pc:docMk/>
            <pc:sldMk cId="2727014050" sldId="628"/>
            <ac:grpSpMk id="8" creationId="{788E4BC0-A701-473F-91D4-DC1C9F099E62}"/>
          </ac:grpSpMkLst>
        </pc:grpChg>
        <pc:grpChg chg="add mod">
          <ac:chgData name="Michael A Fudge Jr" userId="133895e8-240b-4811-850e-9cf94297d089" providerId="ADAL" clId="{A67EA318-9F45-4DF0-9EA1-9047586A9E03}" dt="2020-10-03T16:05:52.577" v="4766" actId="164"/>
          <ac:grpSpMkLst>
            <pc:docMk/>
            <pc:sldMk cId="2727014050" sldId="628"/>
            <ac:grpSpMk id="9" creationId="{C3C282DC-C464-4CFA-B127-5DD6915B67E6}"/>
          </ac:grpSpMkLst>
        </pc:grpChg>
        <pc:cxnChg chg="mod">
          <ac:chgData name="Michael A Fudge Jr" userId="133895e8-240b-4811-850e-9cf94297d089" providerId="ADAL" clId="{A67EA318-9F45-4DF0-9EA1-9047586A9E03}" dt="2020-10-03T16:05:52.577" v="4766" actId="164"/>
          <ac:cxnSpMkLst>
            <pc:docMk/>
            <pc:sldMk cId="2727014050" sldId="628"/>
            <ac:cxnSpMk id="22" creationId="{89454149-A1A4-4ECF-8190-2BA58DBFA040}"/>
          </ac:cxnSpMkLst>
        </pc:cxnChg>
        <pc:cxnChg chg="mod">
          <ac:chgData name="Michael A Fudge Jr" userId="133895e8-240b-4811-850e-9cf94297d089" providerId="ADAL" clId="{A67EA318-9F45-4DF0-9EA1-9047586A9E03}" dt="2020-10-03T16:05:49.234" v="4765" actId="164"/>
          <ac:cxnSpMkLst>
            <pc:docMk/>
            <pc:sldMk cId="2727014050" sldId="628"/>
            <ac:cxnSpMk id="32" creationId="{6873F585-6856-45D5-9AFB-3E092F4B89BB}"/>
          </ac:cxnSpMkLst>
        </pc:cxnChg>
        <pc:cxnChg chg="mod">
          <ac:chgData name="Michael A Fudge Jr" userId="133895e8-240b-4811-850e-9cf94297d089" providerId="ADAL" clId="{A67EA318-9F45-4DF0-9EA1-9047586A9E03}" dt="2020-10-03T16:05:52.577" v="4766" actId="164"/>
          <ac:cxnSpMkLst>
            <pc:docMk/>
            <pc:sldMk cId="2727014050" sldId="628"/>
            <ac:cxnSpMk id="34" creationId="{03229EA3-8BB8-4856-AB18-139CF856A8FE}"/>
          </ac:cxnSpMkLst>
        </pc:cxnChg>
        <pc:cxnChg chg="mod">
          <ac:chgData name="Michael A Fudge Jr" userId="133895e8-240b-4811-850e-9cf94297d089" providerId="ADAL" clId="{A67EA318-9F45-4DF0-9EA1-9047586A9E03}" dt="2020-10-03T16:05:52.577" v="4766" actId="164"/>
          <ac:cxnSpMkLst>
            <pc:docMk/>
            <pc:sldMk cId="2727014050" sldId="628"/>
            <ac:cxnSpMk id="36" creationId="{5DC63497-F2B1-4C5A-838D-C1767A05DAE0}"/>
          </ac:cxnSpMkLst>
        </pc:cxnChg>
        <pc:cxnChg chg="mod">
          <ac:chgData name="Michael A Fudge Jr" userId="133895e8-240b-4811-850e-9cf94297d089" providerId="ADAL" clId="{A67EA318-9F45-4DF0-9EA1-9047586A9E03}" dt="2020-10-03T16:05:49.234" v="4765" actId="164"/>
          <ac:cxnSpMkLst>
            <pc:docMk/>
            <pc:sldMk cId="2727014050" sldId="628"/>
            <ac:cxnSpMk id="40" creationId="{B55C9C7D-5594-4B4A-BF20-171A0DCE890C}"/>
          </ac:cxnSpMkLst>
        </pc:cxnChg>
        <pc:cxnChg chg="mod">
          <ac:chgData name="Michael A Fudge Jr" userId="133895e8-240b-4811-850e-9cf94297d089" providerId="ADAL" clId="{A67EA318-9F45-4DF0-9EA1-9047586A9E03}" dt="2020-10-03T16:05:49.234" v="4765" actId="164"/>
          <ac:cxnSpMkLst>
            <pc:docMk/>
            <pc:sldMk cId="2727014050" sldId="628"/>
            <ac:cxnSpMk id="42" creationId="{E9EE0E6E-4997-47B4-9E93-ACF2766291D0}"/>
          </ac:cxnSpMkLst>
        </pc:cxnChg>
      </pc:sldChg>
      <pc:sldChg chg="addSp modSp add modAnim">
        <pc:chgData name="Michael A Fudge Jr" userId="133895e8-240b-4811-850e-9cf94297d089" providerId="ADAL" clId="{A67EA318-9F45-4DF0-9EA1-9047586A9E03}" dt="2020-10-03T16:06:23.028" v="4773"/>
        <pc:sldMkLst>
          <pc:docMk/>
          <pc:sldMk cId="62054653" sldId="629"/>
        </pc:sldMkLst>
        <pc:grpChg chg="add mod">
          <ac:chgData name="Michael A Fudge Jr" userId="133895e8-240b-4811-850e-9cf94297d089" providerId="ADAL" clId="{A67EA318-9F45-4DF0-9EA1-9047586A9E03}" dt="2020-10-03T16:06:10.981" v="4770" actId="164"/>
          <ac:grpSpMkLst>
            <pc:docMk/>
            <pc:sldMk cId="62054653" sldId="629"/>
            <ac:grpSpMk id="8" creationId="{F060F6E6-1700-490F-85D2-F88F59891499}"/>
          </ac:grpSpMkLst>
        </pc:grpChg>
        <pc:grpChg chg="add mod">
          <ac:chgData name="Michael A Fudge Jr" userId="133895e8-240b-4811-850e-9cf94297d089" providerId="ADAL" clId="{A67EA318-9F45-4DF0-9EA1-9047586A9E03}" dt="2020-10-03T16:06:14.964" v="4771" actId="164"/>
          <ac:grpSpMkLst>
            <pc:docMk/>
            <pc:sldMk cId="62054653" sldId="629"/>
            <ac:grpSpMk id="9" creationId="{2E1A8CF9-EE0F-4273-B996-C757520172DE}"/>
          </ac:grpSpMkLst>
        </pc:grpChg>
        <pc:cxnChg chg="mod">
          <ac:chgData name="Michael A Fudge Jr" userId="133895e8-240b-4811-850e-9cf94297d089" providerId="ADAL" clId="{A67EA318-9F45-4DF0-9EA1-9047586A9E03}" dt="2020-10-03T16:06:14.964" v="4771" actId="164"/>
          <ac:cxnSpMkLst>
            <pc:docMk/>
            <pc:sldMk cId="62054653" sldId="629"/>
            <ac:cxnSpMk id="22" creationId="{89454149-A1A4-4ECF-8190-2BA58DBFA040}"/>
          </ac:cxnSpMkLst>
        </pc:cxnChg>
        <pc:cxnChg chg="mod">
          <ac:chgData name="Michael A Fudge Jr" userId="133895e8-240b-4811-850e-9cf94297d089" providerId="ADAL" clId="{A67EA318-9F45-4DF0-9EA1-9047586A9E03}" dt="2020-10-03T16:06:10.981" v="4770" actId="164"/>
          <ac:cxnSpMkLst>
            <pc:docMk/>
            <pc:sldMk cId="62054653" sldId="629"/>
            <ac:cxnSpMk id="32" creationId="{6873F585-6856-45D5-9AFB-3E092F4B89BB}"/>
          </ac:cxnSpMkLst>
        </pc:cxnChg>
        <pc:cxnChg chg="mod">
          <ac:chgData name="Michael A Fudge Jr" userId="133895e8-240b-4811-850e-9cf94297d089" providerId="ADAL" clId="{A67EA318-9F45-4DF0-9EA1-9047586A9E03}" dt="2020-10-03T16:06:14.964" v="4771" actId="164"/>
          <ac:cxnSpMkLst>
            <pc:docMk/>
            <pc:sldMk cId="62054653" sldId="629"/>
            <ac:cxnSpMk id="34" creationId="{03229EA3-8BB8-4856-AB18-139CF856A8FE}"/>
          </ac:cxnSpMkLst>
        </pc:cxnChg>
        <pc:cxnChg chg="mod">
          <ac:chgData name="Michael A Fudge Jr" userId="133895e8-240b-4811-850e-9cf94297d089" providerId="ADAL" clId="{A67EA318-9F45-4DF0-9EA1-9047586A9E03}" dt="2020-10-03T16:06:14.964" v="4771" actId="164"/>
          <ac:cxnSpMkLst>
            <pc:docMk/>
            <pc:sldMk cId="62054653" sldId="629"/>
            <ac:cxnSpMk id="36" creationId="{5DC63497-F2B1-4C5A-838D-C1767A05DAE0}"/>
          </ac:cxnSpMkLst>
        </pc:cxnChg>
        <pc:cxnChg chg="mod">
          <ac:chgData name="Michael A Fudge Jr" userId="133895e8-240b-4811-850e-9cf94297d089" providerId="ADAL" clId="{A67EA318-9F45-4DF0-9EA1-9047586A9E03}" dt="2020-10-03T16:06:10.981" v="4770" actId="164"/>
          <ac:cxnSpMkLst>
            <pc:docMk/>
            <pc:sldMk cId="62054653" sldId="629"/>
            <ac:cxnSpMk id="40" creationId="{B55C9C7D-5594-4B4A-BF20-171A0DCE890C}"/>
          </ac:cxnSpMkLst>
        </pc:cxnChg>
        <pc:cxnChg chg="mod">
          <ac:chgData name="Michael A Fudge Jr" userId="133895e8-240b-4811-850e-9cf94297d089" providerId="ADAL" clId="{A67EA318-9F45-4DF0-9EA1-9047586A9E03}" dt="2020-10-03T16:06:10.981" v="4770" actId="164"/>
          <ac:cxnSpMkLst>
            <pc:docMk/>
            <pc:sldMk cId="62054653" sldId="629"/>
            <ac:cxnSpMk id="42" creationId="{E9EE0E6E-4997-47B4-9E93-ACF2766291D0}"/>
          </ac:cxnSpMkLst>
        </pc:cxnChg>
      </pc:sldChg>
      <pc:sldChg chg="modSp add modAnim">
        <pc:chgData name="Michael A Fudge Jr" userId="133895e8-240b-4811-850e-9cf94297d089" providerId="ADAL" clId="{A67EA318-9F45-4DF0-9EA1-9047586A9E03}" dt="2020-10-03T16:07:40.180" v="4795" actId="113"/>
        <pc:sldMkLst>
          <pc:docMk/>
          <pc:sldMk cId="4142468277" sldId="630"/>
        </pc:sldMkLst>
        <pc:spChg chg="mod">
          <ac:chgData name="Michael A Fudge Jr" userId="133895e8-240b-4811-850e-9cf94297d089" providerId="ADAL" clId="{A67EA318-9F45-4DF0-9EA1-9047586A9E03}" dt="2020-10-03T16:07:40.180" v="4795" actId="113"/>
          <ac:spMkLst>
            <pc:docMk/>
            <pc:sldMk cId="4142468277" sldId="630"/>
            <ac:spMk id="4" creationId="{1B7EA3E9-C6F5-4ADA-BD17-590E86B7279B}"/>
          </ac:spMkLst>
        </pc:spChg>
      </pc:sldChg>
      <pc:sldChg chg="addSp modSp add mod modAnim">
        <pc:chgData name="Michael A Fudge Jr" userId="133895e8-240b-4811-850e-9cf94297d089" providerId="ADAL" clId="{A67EA318-9F45-4DF0-9EA1-9047586A9E03}" dt="2020-10-03T16:09:49.327" v="4850"/>
        <pc:sldMkLst>
          <pc:docMk/>
          <pc:sldMk cId="802961294" sldId="631"/>
        </pc:sldMkLst>
        <pc:spChg chg="mod">
          <ac:chgData name="Michael A Fudge Jr" userId="133895e8-240b-4811-850e-9cf94297d089" providerId="ADAL" clId="{A67EA318-9F45-4DF0-9EA1-9047586A9E03}" dt="2020-10-03T16:08:47.241" v="4843" actId="20577"/>
          <ac:spMkLst>
            <pc:docMk/>
            <pc:sldMk cId="802961294" sldId="631"/>
            <ac:spMk id="4" creationId="{1B7EA3E9-C6F5-4ADA-BD17-590E86B7279B}"/>
          </ac:spMkLst>
        </pc:spChg>
        <pc:spChg chg="mod">
          <ac:chgData name="Michael A Fudge Jr" userId="133895e8-240b-4811-850e-9cf94297d089" providerId="ADAL" clId="{A67EA318-9F45-4DF0-9EA1-9047586A9E03}" dt="2020-10-03T16:08:18.233" v="4806" actId="164"/>
          <ac:spMkLst>
            <pc:docMk/>
            <pc:sldMk cId="802961294" sldId="631"/>
            <ac:spMk id="12" creationId="{369DB117-1E2A-4B8F-89C3-DC6D820F80C9}"/>
          </ac:spMkLst>
        </pc:spChg>
        <pc:spChg chg="mod">
          <ac:chgData name="Michael A Fudge Jr" userId="133895e8-240b-4811-850e-9cf94297d089" providerId="ADAL" clId="{A67EA318-9F45-4DF0-9EA1-9047586A9E03}" dt="2020-10-03T16:08:29.612" v="4808" actId="164"/>
          <ac:spMkLst>
            <pc:docMk/>
            <pc:sldMk cId="802961294" sldId="631"/>
            <ac:spMk id="13" creationId="{C792EC5A-08BC-40C3-AA8E-94012A667446}"/>
          </ac:spMkLst>
        </pc:spChg>
        <pc:spChg chg="mod">
          <ac:chgData name="Michael A Fudge Jr" userId="133895e8-240b-4811-850e-9cf94297d089" providerId="ADAL" clId="{A67EA318-9F45-4DF0-9EA1-9047586A9E03}" dt="2020-10-03T16:08:29.612" v="4808" actId="164"/>
          <ac:spMkLst>
            <pc:docMk/>
            <pc:sldMk cId="802961294" sldId="631"/>
            <ac:spMk id="16" creationId="{317DA3DB-AB5C-4ACD-B484-C12FC568F828}"/>
          </ac:spMkLst>
        </pc:spChg>
        <pc:spChg chg="mod">
          <ac:chgData name="Michael A Fudge Jr" userId="133895e8-240b-4811-850e-9cf94297d089" providerId="ADAL" clId="{A67EA318-9F45-4DF0-9EA1-9047586A9E03}" dt="2020-10-03T16:08:18.233" v="4806" actId="164"/>
          <ac:spMkLst>
            <pc:docMk/>
            <pc:sldMk cId="802961294" sldId="631"/>
            <ac:spMk id="21" creationId="{0F9E2D99-80D5-4BF9-9EB7-028E9556DF2E}"/>
          </ac:spMkLst>
        </pc:spChg>
        <pc:spChg chg="mod">
          <ac:chgData name="Michael A Fudge Jr" userId="133895e8-240b-4811-850e-9cf94297d089" providerId="ADAL" clId="{A67EA318-9F45-4DF0-9EA1-9047586A9E03}" dt="2020-10-03T16:08:18.233" v="4806" actId="164"/>
          <ac:spMkLst>
            <pc:docMk/>
            <pc:sldMk cId="802961294" sldId="631"/>
            <ac:spMk id="23" creationId="{8E022AD4-C032-47E9-85A8-82040AE4BC30}"/>
          </ac:spMkLst>
        </pc:spChg>
        <pc:grpChg chg="add mod">
          <ac:chgData name="Michael A Fudge Jr" userId="133895e8-240b-4811-850e-9cf94297d089" providerId="ADAL" clId="{A67EA318-9F45-4DF0-9EA1-9047586A9E03}" dt="2020-10-03T16:08:18.233" v="4806" actId="164"/>
          <ac:grpSpMkLst>
            <pc:docMk/>
            <pc:sldMk cId="802961294" sldId="631"/>
            <ac:grpSpMk id="3" creationId="{E721B424-2623-4755-AA0D-85BE71480F02}"/>
          </ac:grpSpMkLst>
        </pc:grpChg>
        <pc:grpChg chg="add mod">
          <ac:chgData name="Michael A Fudge Jr" userId="133895e8-240b-4811-850e-9cf94297d089" providerId="ADAL" clId="{A67EA318-9F45-4DF0-9EA1-9047586A9E03}" dt="2020-10-03T16:08:29.612" v="4808" actId="164"/>
          <ac:grpSpMkLst>
            <pc:docMk/>
            <pc:sldMk cId="802961294" sldId="631"/>
            <ac:grpSpMk id="5" creationId="{E8001FFA-63DE-415F-B7BA-086DBB576BCA}"/>
          </ac:grpSpMkLst>
        </pc:grpChg>
        <pc:cxnChg chg="add mod">
          <ac:chgData name="Michael A Fudge Jr" userId="133895e8-240b-4811-850e-9cf94297d089" providerId="ADAL" clId="{A67EA318-9F45-4DF0-9EA1-9047586A9E03}" dt="2020-10-03T16:09:38.814" v="4848" actId="1582"/>
          <ac:cxnSpMkLst>
            <pc:docMk/>
            <pc:sldMk cId="802961294" sldId="631"/>
            <ac:cxnSpMk id="7" creationId="{BA1FED3E-584D-43E4-80C3-A73E189A7F57}"/>
          </ac:cxnSpMkLst>
        </pc:cxnChg>
        <pc:cxnChg chg="mod">
          <ac:chgData name="Michael A Fudge Jr" userId="133895e8-240b-4811-850e-9cf94297d089" providerId="ADAL" clId="{A67EA318-9F45-4DF0-9EA1-9047586A9E03}" dt="2020-10-03T16:08:29.612" v="4808" actId="164"/>
          <ac:cxnSpMkLst>
            <pc:docMk/>
            <pc:sldMk cId="802961294" sldId="631"/>
            <ac:cxnSpMk id="14" creationId="{0B5A8F26-4D41-43C0-908F-058C399FAC9D}"/>
          </ac:cxnSpMkLst>
        </pc:cxnChg>
        <pc:cxnChg chg="mod">
          <ac:chgData name="Michael A Fudge Jr" userId="133895e8-240b-4811-850e-9cf94297d089" providerId="ADAL" clId="{A67EA318-9F45-4DF0-9EA1-9047586A9E03}" dt="2020-10-03T16:08:29.612" v="4808" actId="164"/>
          <ac:cxnSpMkLst>
            <pc:docMk/>
            <pc:sldMk cId="802961294" sldId="631"/>
            <ac:cxnSpMk id="18" creationId="{D4FE3DC3-64A5-4055-BD0B-3618201A4A2C}"/>
          </ac:cxnSpMkLst>
        </pc:cxnChg>
      </pc:sldChg>
      <pc:sldChg chg="addSp modSp add mod modAnim">
        <pc:chgData name="Michael A Fudge Jr" userId="133895e8-240b-4811-850e-9cf94297d089" providerId="ADAL" clId="{A67EA318-9F45-4DF0-9EA1-9047586A9E03}" dt="2020-10-03T16:14:02.948" v="4942"/>
        <pc:sldMkLst>
          <pc:docMk/>
          <pc:sldMk cId="187531650" sldId="632"/>
        </pc:sldMkLst>
        <pc:spChg chg="mod">
          <ac:chgData name="Michael A Fudge Jr" userId="133895e8-240b-4811-850e-9cf94297d089" providerId="ADAL" clId="{A67EA318-9F45-4DF0-9EA1-9047586A9E03}" dt="2020-10-03T16:10:22.358" v="4852" actId="14100"/>
          <ac:spMkLst>
            <pc:docMk/>
            <pc:sldMk cId="187531650" sldId="632"/>
            <ac:spMk id="2" creationId="{0F7309F3-0DCD-46F3-80AB-725155C3706B}"/>
          </ac:spMkLst>
        </pc:spChg>
        <pc:spChg chg="mod">
          <ac:chgData name="Michael A Fudge Jr" userId="133895e8-240b-4811-850e-9cf94297d089" providerId="ADAL" clId="{A67EA318-9F45-4DF0-9EA1-9047586A9E03}" dt="2020-10-03T16:11:09.055" v="4911" actId="20577"/>
          <ac:spMkLst>
            <pc:docMk/>
            <pc:sldMk cId="187531650" sldId="632"/>
            <ac:spMk id="4" creationId="{A7C75E66-450B-4EB4-93B8-4344BE2B8CE4}"/>
          </ac:spMkLst>
        </pc:spChg>
        <pc:spChg chg="mod">
          <ac:chgData name="Michael A Fudge Jr" userId="133895e8-240b-4811-850e-9cf94297d089" providerId="ADAL" clId="{A67EA318-9F45-4DF0-9EA1-9047586A9E03}" dt="2020-10-03T16:13:05.212" v="4936" actId="164"/>
          <ac:spMkLst>
            <pc:docMk/>
            <pc:sldMk cId="187531650" sldId="632"/>
            <ac:spMk id="7" creationId="{B26F858B-D1A3-4D42-B2CC-C364244C4E5F}"/>
          </ac:spMkLst>
        </pc:spChg>
        <pc:spChg chg="mod">
          <ac:chgData name="Michael A Fudge Jr" userId="133895e8-240b-4811-850e-9cf94297d089" providerId="ADAL" clId="{A67EA318-9F45-4DF0-9EA1-9047586A9E03}" dt="2020-10-03T16:13:05.212" v="4936" actId="164"/>
          <ac:spMkLst>
            <pc:docMk/>
            <pc:sldMk cId="187531650" sldId="632"/>
            <ac:spMk id="8" creationId="{49655DAD-3E9A-43DE-B867-3FEFC283C532}"/>
          </ac:spMkLst>
        </pc:spChg>
        <pc:spChg chg="mod">
          <ac:chgData name="Michael A Fudge Jr" userId="133895e8-240b-4811-850e-9cf94297d089" providerId="ADAL" clId="{A67EA318-9F45-4DF0-9EA1-9047586A9E03}" dt="2020-10-03T16:13:20.138" v="4937" actId="164"/>
          <ac:spMkLst>
            <pc:docMk/>
            <pc:sldMk cId="187531650" sldId="632"/>
            <ac:spMk id="10" creationId="{AD21B659-D9E1-4D83-B5E9-2D442BC1EAE1}"/>
          </ac:spMkLst>
        </pc:spChg>
        <pc:spChg chg="mod">
          <ac:chgData name="Michael A Fudge Jr" userId="133895e8-240b-4811-850e-9cf94297d089" providerId="ADAL" clId="{A67EA318-9F45-4DF0-9EA1-9047586A9E03}" dt="2020-10-03T16:13:20.138" v="4937" actId="164"/>
          <ac:spMkLst>
            <pc:docMk/>
            <pc:sldMk cId="187531650" sldId="632"/>
            <ac:spMk id="12" creationId="{2ECAD23F-16FF-4E92-BD90-7E28B4EEA815}"/>
          </ac:spMkLst>
        </pc:spChg>
        <pc:spChg chg="mod">
          <ac:chgData name="Michael A Fudge Jr" userId="133895e8-240b-4811-850e-9cf94297d089" providerId="ADAL" clId="{A67EA318-9F45-4DF0-9EA1-9047586A9E03}" dt="2020-10-03T16:13:20.138" v="4937" actId="164"/>
          <ac:spMkLst>
            <pc:docMk/>
            <pc:sldMk cId="187531650" sldId="632"/>
            <ac:spMk id="14" creationId="{C9EFD76A-673A-4FC5-9435-E103F4B94224}"/>
          </ac:spMkLst>
        </pc:spChg>
        <pc:spChg chg="mod">
          <ac:chgData name="Michael A Fudge Jr" userId="133895e8-240b-4811-850e-9cf94297d089" providerId="ADAL" clId="{A67EA318-9F45-4DF0-9EA1-9047586A9E03}" dt="2020-10-03T16:13:05.212" v="4936" actId="164"/>
          <ac:spMkLst>
            <pc:docMk/>
            <pc:sldMk cId="187531650" sldId="632"/>
            <ac:spMk id="16" creationId="{54E3C7A9-07CB-4E2D-B84C-DCD8060F5C4F}"/>
          </ac:spMkLst>
        </pc:spChg>
        <pc:spChg chg="mod">
          <ac:chgData name="Michael A Fudge Jr" userId="133895e8-240b-4811-850e-9cf94297d089" providerId="ADAL" clId="{A67EA318-9F45-4DF0-9EA1-9047586A9E03}" dt="2020-10-03T16:13:05.212" v="4936" actId="164"/>
          <ac:spMkLst>
            <pc:docMk/>
            <pc:sldMk cId="187531650" sldId="632"/>
            <ac:spMk id="18" creationId="{0C07DAEC-9B3D-45FF-B5E6-0A1C661EDD1C}"/>
          </ac:spMkLst>
        </pc:spChg>
        <pc:grpChg chg="add mod">
          <ac:chgData name="Michael A Fudge Jr" userId="133895e8-240b-4811-850e-9cf94297d089" providerId="ADAL" clId="{A67EA318-9F45-4DF0-9EA1-9047586A9E03}" dt="2020-10-03T16:13:05.212" v="4936" actId="164"/>
          <ac:grpSpMkLst>
            <pc:docMk/>
            <pc:sldMk cId="187531650" sldId="632"/>
            <ac:grpSpMk id="19" creationId="{9EE2BB65-1546-4725-A533-2AD764BACC45}"/>
          </ac:grpSpMkLst>
        </pc:grpChg>
        <pc:grpChg chg="add mod">
          <ac:chgData name="Michael A Fudge Jr" userId="133895e8-240b-4811-850e-9cf94297d089" providerId="ADAL" clId="{A67EA318-9F45-4DF0-9EA1-9047586A9E03}" dt="2020-10-03T16:13:20.138" v="4937" actId="164"/>
          <ac:grpSpMkLst>
            <pc:docMk/>
            <pc:sldMk cId="187531650" sldId="632"/>
            <ac:grpSpMk id="21" creationId="{DA1854B4-24D7-4D14-88F1-4B6B427DBCDF}"/>
          </ac:grpSpMkLst>
        </pc:grpChg>
        <pc:picChg chg="mod ord">
          <ac:chgData name="Michael A Fudge Jr" userId="133895e8-240b-4811-850e-9cf94297d089" providerId="ADAL" clId="{A67EA318-9F45-4DF0-9EA1-9047586A9E03}" dt="2020-10-03T16:10:31.488" v="4854" actId="167"/>
          <ac:picMkLst>
            <pc:docMk/>
            <pc:sldMk cId="187531650" sldId="632"/>
            <ac:picMk id="5" creationId="{6D1BD011-63BA-4185-A0AC-28E486497190}"/>
          </ac:picMkLst>
        </pc:picChg>
        <pc:cxnChg chg="mod">
          <ac:chgData name="Michael A Fudge Jr" userId="133895e8-240b-4811-850e-9cf94297d089" providerId="ADAL" clId="{A67EA318-9F45-4DF0-9EA1-9047586A9E03}" dt="2020-10-03T16:13:20.138" v="4937" actId="164"/>
          <ac:cxnSpMkLst>
            <pc:docMk/>
            <pc:sldMk cId="187531650" sldId="632"/>
            <ac:cxnSpMk id="9" creationId="{35D68159-BFE2-4F23-BB9F-CF6EC50AB674}"/>
          </ac:cxnSpMkLst>
        </pc:cxnChg>
        <pc:cxnChg chg="add mod">
          <ac:chgData name="Michael A Fudge Jr" userId="133895e8-240b-4811-850e-9cf94297d089" providerId="ADAL" clId="{A67EA318-9F45-4DF0-9EA1-9047586A9E03}" dt="2020-10-03T16:12:56.854" v="4935" actId="1076"/>
          <ac:cxnSpMkLst>
            <pc:docMk/>
            <pc:sldMk cId="187531650" sldId="632"/>
            <ac:cxnSpMk id="15" creationId="{A9F94DC7-88E2-4136-A908-7E265490129F}"/>
          </ac:cxnSpMkLst>
        </pc:cxnChg>
        <pc:cxnChg chg="mod">
          <ac:chgData name="Michael A Fudge Jr" userId="133895e8-240b-4811-850e-9cf94297d089" providerId="ADAL" clId="{A67EA318-9F45-4DF0-9EA1-9047586A9E03}" dt="2020-10-03T16:13:20.138" v="4937" actId="164"/>
          <ac:cxnSpMkLst>
            <pc:docMk/>
            <pc:sldMk cId="187531650" sldId="632"/>
            <ac:cxnSpMk id="20" creationId="{0E13A406-EF69-4BF8-9607-822E1A95B691}"/>
          </ac:cxnSpMkLst>
        </pc:cxnChg>
        <pc:cxnChg chg="mod">
          <ac:chgData name="Michael A Fudge Jr" userId="133895e8-240b-4811-850e-9cf94297d089" providerId="ADAL" clId="{A67EA318-9F45-4DF0-9EA1-9047586A9E03}" dt="2020-10-03T16:13:20.138" v="4937" actId="164"/>
          <ac:cxnSpMkLst>
            <pc:docMk/>
            <pc:sldMk cId="187531650" sldId="632"/>
            <ac:cxnSpMk id="22" creationId="{1F85F3DB-449E-4A7B-8548-2BFCDB442885}"/>
          </ac:cxnSpMkLst>
        </pc:cxnChg>
      </pc:sldChg>
      <pc:sldChg chg="addSp modSp add modAnim">
        <pc:chgData name="Michael A Fudge Jr" userId="133895e8-240b-4811-850e-9cf94297d089" providerId="ADAL" clId="{A67EA318-9F45-4DF0-9EA1-9047586A9E03}" dt="2020-10-03T16:14:57.972" v="4948"/>
        <pc:sldMkLst>
          <pc:docMk/>
          <pc:sldMk cId="262335276" sldId="633"/>
        </pc:sldMkLst>
        <pc:spChg chg="mod">
          <ac:chgData name="Michael A Fudge Jr" userId="133895e8-240b-4811-850e-9cf94297d089" providerId="ADAL" clId="{A67EA318-9F45-4DF0-9EA1-9047586A9E03}" dt="2020-10-03T16:14:56.183" v="4947" actId="164"/>
          <ac:spMkLst>
            <pc:docMk/>
            <pc:sldMk cId="262335276" sldId="633"/>
            <ac:spMk id="9" creationId="{975310A3-A752-4529-B81B-0A52A5B5121F}"/>
          </ac:spMkLst>
        </pc:spChg>
        <pc:grpChg chg="add mod">
          <ac:chgData name="Michael A Fudge Jr" userId="133895e8-240b-4811-850e-9cf94297d089" providerId="ADAL" clId="{A67EA318-9F45-4DF0-9EA1-9047586A9E03}" dt="2020-10-03T16:14:56.183" v="4947" actId="164"/>
          <ac:grpSpMkLst>
            <pc:docMk/>
            <pc:sldMk cId="262335276" sldId="633"/>
            <ac:grpSpMk id="3" creationId="{EF2B22CB-8F0F-4586-9F85-FC83F5B52F8C}"/>
          </ac:grpSpMkLst>
        </pc:grpChg>
        <pc:cxnChg chg="mod">
          <ac:chgData name="Michael A Fudge Jr" userId="133895e8-240b-4811-850e-9cf94297d089" providerId="ADAL" clId="{A67EA318-9F45-4DF0-9EA1-9047586A9E03}" dt="2020-10-03T16:14:56.183" v="4947" actId="164"/>
          <ac:cxnSpMkLst>
            <pc:docMk/>
            <pc:sldMk cId="262335276" sldId="633"/>
            <ac:cxnSpMk id="12" creationId="{06F3DEB7-5394-42A6-8E9C-B35C4A7BE3B1}"/>
          </ac:cxnSpMkLst>
        </pc:cxnChg>
      </pc:sldChg>
      <pc:sldChg chg="modSp add mod ord">
        <pc:chgData name="Michael A Fudge Jr" userId="133895e8-240b-4811-850e-9cf94297d089" providerId="ADAL" clId="{A67EA318-9F45-4DF0-9EA1-9047586A9E03}" dt="2020-10-03T16:15:27.251" v="4977" actId="20577"/>
        <pc:sldMkLst>
          <pc:docMk/>
          <pc:sldMk cId="2195848971" sldId="634"/>
        </pc:sldMkLst>
        <pc:spChg chg="mod">
          <ac:chgData name="Michael A Fudge Jr" userId="133895e8-240b-4811-850e-9cf94297d089" providerId="ADAL" clId="{A67EA318-9F45-4DF0-9EA1-9047586A9E03}" dt="2020-10-03T16:15:27.251" v="4977" actId="20577"/>
          <ac:spMkLst>
            <pc:docMk/>
            <pc:sldMk cId="2195848971" sldId="634"/>
            <ac:spMk id="4" creationId="{E46BA775-98C7-43B7-BF4D-C4ED2BFD378B}"/>
          </ac:spMkLst>
        </pc:spChg>
      </pc:sldChg>
      <pc:sldChg chg="modSp add mod ord modNotesTx">
        <pc:chgData name="Michael A Fudge Jr" userId="133895e8-240b-4811-850e-9cf94297d089" providerId="ADAL" clId="{A67EA318-9F45-4DF0-9EA1-9047586A9E03}" dt="2020-10-03T16:16:50.368" v="5128" actId="20577"/>
        <pc:sldMkLst>
          <pc:docMk/>
          <pc:sldMk cId="607599389" sldId="635"/>
        </pc:sldMkLst>
        <pc:spChg chg="mod">
          <ac:chgData name="Michael A Fudge Jr" userId="133895e8-240b-4811-850e-9cf94297d089" providerId="ADAL" clId="{A67EA318-9F45-4DF0-9EA1-9047586A9E03}" dt="2020-10-03T16:15:52.891" v="4982" actId="20577"/>
          <ac:spMkLst>
            <pc:docMk/>
            <pc:sldMk cId="607599389" sldId="635"/>
            <ac:spMk id="2" creationId="{A0EC69E1-79D5-4CCA-9AE3-8CCDB54E5D78}"/>
          </ac:spMkLst>
        </pc:spChg>
        <pc:spChg chg="mod">
          <ac:chgData name="Michael A Fudge Jr" userId="133895e8-240b-4811-850e-9cf94297d089" providerId="ADAL" clId="{A67EA318-9F45-4DF0-9EA1-9047586A9E03}" dt="2020-10-03T16:16:35.966" v="5076" actId="20577"/>
          <ac:spMkLst>
            <pc:docMk/>
            <pc:sldMk cId="607599389" sldId="635"/>
            <ac:spMk id="3" creationId="{23BFC44E-10DC-44C2-99E8-3D541093BB67}"/>
          </ac:spMkLst>
        </pc:spChg>
      </pc:sldChg>
      <pc:sldChg chg="modSp add mod modNotesTx">
        <pc:chgData name="Michael A Fudge Jr" userId="133895e8-240b-4811-850e-9cf94297d089" providerId="ADAL" clId="{A67EA318-9F45-4DF0-9EA1-9047586A9E03}" dt="2020-10-03T16:19:04.847" v="5470" actId="1076"/>
        <pc:sldMkLst>
          <pc:docMk/>
          <pc:sldMk cId="2187156238" sldId="636"/>
        </pc:sldMkLst>
        <pc:spChg chg="mod">
          <ac:chgData name="Michael A Fudge Jr" userId="133895e8-240b-4811-850e-9cf94297d089" providerId="ADAL" clId="{A67EA318-9F45-4DF0-9EA1-9047586A9E03}" dt="2020-10-03T16:19:04.847" v="5470" actId="1076"/>
          <ac:spMkLst>
            <pc:docMk/>
            <pc:sldMk cId="2187156238" sldId="636"/>
            <ac:spMk id="3" creationId="{23BFC44E-10DC-44C2-99E8-3D541093BB67}"/>
          </ac:spMkLst>
        </pc:spChg>
      </pc:sldChg>
      <pc:sldChg chg="modSp add mod modNotesTx">
        <pc:chgData name="Michael A Fudge Jr" userId="133895e8-240b-4811-850e-9cf94297d089" providerId="ADAL" clId="{A67EA318-9F45-4DF0-9EA1-9047586A9E03}" dt="2020-10-03T16:22:03.344" v="5895" actId="20577"/>
        <pc:sldMkLst>
          <pc:docMk/>
          <pc:sldMk cId="1386865393" sldId="637"/>
        </pc:sldMkLst>
        <pc:spChg chg="mod">
          <ac:chgData name="Michael A Fudge Jr" userId="133895e8-240b-4811-850e-9cf94297d089" providerId="ADAL" clId="{A67EA318-9F45-4DF0-9EA1-9047586A9E03}" dt="2020-10-03T16:21:49.783" v="5852" actId="20577"/>
          <ac:spMkLst>
            <pc:docMk/>
            <pc:sldMk cId="1386865393" sldId="637"/>
            <ac:spMk id="3" creationId="{23BFC44E-10DC-44C2-99E8-3D541093BB67}"/>
          </ac:spMkLst>
        </pc:spChg>
      </pc:sldChg>
      <pc:sldChg chg="addSp modSp add mod modAnim">
        <pc:chgData name="Michael A Fudge Jr" userId="133895e8-240b-4811-850e-9cf94297d089" providerId="ADAL" clId="{A67EA318-9F45-4DF0-9EA1-9047586A9E03}" dt="2020-10-03T16:23:39.541" v="5935"/>
        <pc:sldMkLst>
          <pc:docMk/>
          <pc:sldMk cId="1611542993" sldId="638"/>
        </pc:sldMkLst>
        <pc:spChg chg="mod">
          <ac:chgData name="Michael A Fudge Jr" userId="133895e8-240b-4811-850e-9cf94297d089" providerId="ADAL" clId="{A67EA318-9F45-4DF0-9EA1-9047586A9E03}" dt="2020-10-03T16:22:41.568" v="5925" actId="20577"/>
          <ac:spMkLst>
            <pc:docMk/>
            <pc:sldMk cId="1611542993" sldId="638"/>
            <ac:spMk id="4" creationId="{EDC0C2F0-A056-43FE-A4A7-B215EADB56D8}"/>
          </ac:spMkLst>
        </pc:spChg>
        <pc:spChg chg="mod">
          <ac:chgData name="Michael A Fudge Jr" userId="133895e8-240b-4811-850e-9cf94297d089" providerId="ADAL" clId="{A67EA318-9F45-4DF0-9EA1-9047586A9E03}" dt="2020-10-03T16:23:21.713" v="5931" actId="164"/>
          <ac:spMkLst>
            <pc:docMk/>
            <pc:sldMk cId="1611542993" sldId="638"/>
            <ac:spMk id="7" creationId="{C9C73C43-DFC9-4449-B3ED-C24A7D4B3477}"/>
          </ac:spMkLst>
        </pc:spChg>
        <pc:spChg chg="mod">
          <ac:chgData name="Michael A Fudge Jr" userId="133895e8-240b-4811-850e-9cf94297d089" providerId="ADAL" clId="{A67EA318-9F45-4DF0-9EA1-9047586A9E03}" dt="2020-10-03T16:23:21.713" v="5931" actId="164"/>
          <ac:spMkLst>
            <pc:docMk/>
            <pc:sldMk cId="1611542993" sldId="638"/>
            <ac:spMk id="9" creationId="{E78EBD51-7720-449A-8DB0-F9FF7C9AA5D9}"/>
          </ac:spMkLst>
        </pc:spChg>
        <pc:grpChg chg="add mod">
          <ac:chgData name="Michael A Fudge Jr" userId="133895e8-240b-4811-850e-9cf94297d089" providerId="ADAL" clId="{A67EA318-9F45-4DF0-9EA1-9047586A9E03}" dt="2020-10-03T16:23:21.713" v="5931" actId="164"/>
          <ac:grpSpMkLst>
            <pc:docMk/>
            <pc:sldMk cId="1611542993" sldId="638"/>
            <ac:grpSpMk id="10" creationId="{45B4A83B-3C08-45DC-9261-183FE12E4690}"/>
          </ac:grpSpMkLst>
        </pc:grpChg>
        <pc:cxnChg chg="add mod">
          <ac:chgData name="Michael A Fudge Jr" userId="133895e8-240b-4811-850e-9cf94297d089" providerId="ADAL" clId="{A67EA318-9F45-4DF0-9EA1-9047586A9E03}" dt="2020-10-03T16:23:13.646" v="5930" actId="14100"/>
          <ac:cxnSpMkLst>
            <pc:docMk/>
            <pc:sldMk cId="1611542993" sldId="638"/>
            <ac:cxnSpMk id="6" creationId="{4D21E2BF-62EF-43EF-A127-998EAD0C0D2F}"/>
          </ac:cxnSpMkLst>
        </pc:cxnChg>
      </pc:sldChg>
      <pc:sldChg chg="addSp modSp add modAnim">
        <pc:chgData name="Michael A Fudge Jr" userId="133895e8-240b-4811-850e-9cf94297d089" providerId="ADAL" clId="{A67EA318-9F45-4DF0-9EA1-9047586A9E03}" dt="2020-10-03T16:24:10.345" v="5940"/>
        <pc:sldMkLst>
          <pc:docMk/>
          <pc:sldMk cId="1292882661" sldId="639"/>
        </pc:sldMkLst>
        <pc:spChg chg="mod">
          <ac:chgData name="Michael A Fudge Jr" userId="133895e8-240b-4811-850e-9cf94297d089" providerId="ADAL" clId="{A67EA318-9F45-4DF0-9EA1-9047586A9E03}" dt="2020-10-03T16:23:48.471" v="5936" actId="164"/>
          <ac:spMkLst>
            <pc:docMk/>
            <pc:sldMk cId="1292882661" sldId="639"/>
            <ac:spMk id="7" creationId="{48F2A3BC-F737-463A-A4B2-5AFF0E4017E7}"/>
          </ac:spMkLst>
        </pc:spChg>
        <pc:spChg chg="mod">
          <ac:chgData name="Michael A Fudge Jr" userId="133895e8-240b-4811-850e-9cf94297d089" providerId="ADAL" clId="{A67EA318-9F45-4DF0-9EA1-9047586A9E03}" dt="2020-10-03T16:23:48.471" v="5936" actId="164"/>
          <ac:spMkLst>
            <pc:docMk/>
            <pc:sldMk cId="1292882661" sldId="639"/>
            <ac:spMk id="11" creationId="{7B775E8F-2C99-4B0B-A56B-4FBB7D613273}"/>
          </ac:spMkLst>
        </pc:spChg>
        <pc:grpChg chg="add mod">
          <ac:chgData name="Michael A Fudge Jr" userId="133895e8-240b-4811-850e-9cf94297d089" providerId="ADAL" clId="{A67EA318-9F45-4DF0-9EA1-9047586A9E03}" dt="2020-10-03T16:23:48.471" v="5936" actId="164"/>
          <ac:grpSpMkLst>
            <pc:docMk/>
            <pc:sldMk cId="1292882661" sldId="639"/>
            <ac:grpSpMk id="3" creationId="{FBF16112-BC6D-400C-9888-7CC120B4A3A4}"/>
          </ac:grpSpMkLst>
        </pc:grpChg>
      </pc:sldChg>
      <pc:sldChg chg="modSp add mod ord modNotesTx">
        <pc:chgData name="Michael A Fudge Jr" userId="133895e8-240b-4811-850e-9cf94297d089" providerId="ADAL" clId="{A67EA318-9F45-4DF0-9EA1-9047586A9E03}" dt="2020-10-03T16:28:43.908" v="6217" actId="20577"/>
        <pc:sldMkLst>
          <pc:docMk/>
          <pc:sldMk cId="4088024302" sldId="640"/>
        </pc:sldMkLst>
        <pc:spChg chg="mod">
          <ac:chgData name="Michael A Fudge Jr" userId="133895e8-240b-4811-850e-9cf94297d089" providerId="ADAL" clId="{A67EA318-9F45-4DF0-9EA1-9047586A9E03}" dt="2020-10-03T16:27:19.589" v="6018" actId="20577"/>
          <ac:spMkLst>
            <pc:docMk/>
            <pc:sldMk cId="4088024302" sldId="640"/>
            <ac:spMk id="2" creationId="{A0EC69E1-79D5-4CCA-9AE3-8CCDB54E5D78}"/>
          </ac:spMkLst>
        </pc:spChg>
        <pc:spChg chg="mod">
          <ac:chgData name="Michael A Fudge Jr" userId="133895e8-240b-4811-850e-9cf94297d089" providerId="ADAL" clId="{A67EA318-9F45-4DF0-9EA1-9047586A9E03}" dt="2020-10-03T16:28:30.034" v="6168" actId="20577"/>
          <ac:spMkLst>
            <pc:docMk/>
            <pc:sldMk cId="4088024302" sldId="640"/>
            <ac:spMk id="3" creationId="{23BFC44E-10DC-44C2-99E8-3D541093BB67}"/>
          </ac:spMkLst>
        </pc:spChg>
      </pc:sldChg>
    </pc:docChg>
  </pc:docChgLst>
  <pc:docChgLst>
    <pc:chgData name="Michael A Fudge" userId="133895e8-240b-4811-850e-9cf94297d089" providerId="ADAL" clId="{8B3A892C-B156-425B-9593-08853513AFD7}"/>
    <pc:docChg chg="modMainMaster">
      <pc:chgData name="Michael A Fudge" userId="133895e8-240b-4811-850e-9cf94297d089" providerId="ADAL" clId="{8B3A892C-B156-425B-9593-08853513AFD7}" dt="2024-06-05T19:49:21.211" v="1" actId="1076"/>
      <pc:docMkLst>
        <pc:docMk/>
      </pc:docMkLst>
      <pc:sldMasterChg chg="addSp modSp mod">
        <pc:chgData name="Michael A Fudge" userId="133895e8-240b-4811-850e-9cf94297d089" providerId="ADAL" clId="{8B3A892C-B156-425B-9593-08853513AFD7}" dt="2024-06-05T19:49:21.211" v="1" actId="1076"/>
        <pc:sldMasterMkLst>
          <pc:docMk/>
          <pc:sldMasterMk cId="3638388675" sldId="2147483648"/>
        </pc:sldMasterMkLst>
        <pc:spChg chg="add mod">
          <ac:chgData name="Michael A Fudge" userId="133895e8-240b-4811-850e-9cf94297d089" providerId="ADAL" clId="{8B3A892C-B156-425B-9593-08853513AFD7}" dt="2024-06-05T19:49:21.211" v="1" actId="1076"/>
          <ac:spMkLst>
            <pc:docMk/>
            <pc:sldMasterMk cId="3638388675" sldId="2147483648"/>
            <ac:spMk id="7" creationId="{4B7772F9-A1DC-01D1-EDCC-4DDD552DAD4D}"/>
          </ac:spMkLst>
        </pc:spChg>
      </pc:sldMasterChg>
    </pc:docChg>
  </pc:docChgLst>
  <pc:docChgLst>
    <pc:chgData name="Michael A Fudge Jr" userId="133895e8-240b-4811-850e-9cf94297d089" providerId="ADAL" clId="{14CEFE09-92C5-41F1-A953-A3D1226AA6B2}"/>
    <pc:docChg chg="undo custSel mod addSld delSld modSld sldOrd">
      <pc:chgData name="Michael A Fudge Jr" userId="133895e8-240b-4811-850e-9cf94297d089" providerId="ADAL" clId="{14CEFE09-92C5-41F1-A953-A3D1226AA6B2}" dt="2020-09-29T21:38:32.514" v="15847" actId="313"/>
      <pc:docMkLst>
        <pc:docMk/>
      </pc:docMkLst>
      <pc:sldChg chg="modSp mod">
        <pc:chgData name="Michael A Fudge Jr" userId="133895e8-240b-4811-850e-9cf94297d089" providerId="ADAL" clId="{14CEFE09-92C5-41F1-A953-A3D1226AA6B2}" dt="2020-09-26T14:11:22.977" v="51" actId="20577"/>
        <pc:sldMkLst>
          <pc:docMk/>
          <pc:sldMk cId="3302085769" sldId="256"/>
        </pc:sldMkLst>
        <pc:spChg chg="mod">
          <ac:chgData name="Michael A Fudge Jr" userId="133895e8-240b-4811-850e-9cf94297d089" providerId="ADAL" clId="{14CEFE09-92C5-41F1-A953-A3D1226AA6B2}" dt="2020-09-26T14:11:09.407" v="1" actId="20577"/>
          <ac:spMkLst>
            <pc:docMk/>
            <pc:sldMk cId="3302085769" sldId="256"/>
            <ac:spMk id="2" creationId="{12FF6C81-4F81-481C-9E43-71763C75E015}"/>
          </ac:spMkLst>
        </pc:spChg>
        <pc:spChg chg="mod">
          <ac:chgData name="Michael A Fudge Jr" userId="133895e8-240b-4811-850e-9cf94297d089" providerId="ADAL" clId="{14CEFE09-92C5-41F1-A953-A3D1226AA6B2}" dt="2020-09-26T14:11:22.977" v="51" actId="20577"/>
          <ac:spMkLst>
            <pc:docMk/>
            <pc:sldMk cId="3302085769" sldId="256"/>
            <ac:spMk id="3" creationId="{CA49DCD9-023F-4F96-AD5D-F916ECFD0404}"/>
          </ac:spMkLst>
        </pc:spChg>
      </pc:sldChg>
      <pc:sldChg chg="modSp mod ord modAnim">
        <pc:chgData name="Michael A Fudge Jr" userId="133895e8-240b-4811-850e-9cf94297d089" providerId="ADAL" clId="{14CEFE09-92C5-41F1-A953-A3D1226AA6B2}" dt="2020-09-26T15:16:08.862" v="1407" actId="5793"/>
        <pc:sldMkLst>
          <pc:docMk/>
          <pc:sldMk cId="3436746034" sldId="257"/>
        </pc:sldMkLst>
        <pc:spChg chg="mod">
          <ac:chgData name="Michael A Fudge Jr" userId="133895e8-240b-4811-850e-9cf94297d089" providerId="ADAL" clId="{14CEFE09-92C5-41F1-A953-A3D1226AA6B2}" dt="2020-09-26T15:03:10.019" v="446" actId="20577"/>
          <ac:spMkLst>
            <pc:docMk/>
            <pc:sldMk cId="3436746034" sldId="257"/>
            <ac:spMk id="2" creationId="{5C84C77B-FF54-4813-94E1-23FF8F114C7E}"/>
          </ac:spMkLst>
        </pc:spChg>
        <pc:spChg chg="mod">
          <ac:chgData name="Michael A Fudge Jr" userId="133895e8-240b-4811-850e-9cf94297d089" providerId="ADAL" clId="{14CEFE09-92C5-41F1-A953-A3D1226AA6B2}" dt="2020-09-26T15:16:08.862" v="1407" actId="5793"/>
          <ac:spMkLst>
            <pc:docMk/>
            <pc:sldMk cId="3436746034" sldId="257"/>
            <ac:spMk id="4" creationId="{74B6070D-2E18-49A3-84C2-0A1B79DC59EE}"/>
          </ac:spMkLst>
        </pc:spChg>
      </pc:sldChg>
      <pc:sldChg chg="modSp modAnim">
        <pc:chgData name="Michael A Fudge Jr" userId="133895e8-240b-4811-850e-9cf94297d089" providerId="ADAL" clId="{14CEFE09-92C5-41F1-A953-A3D1226AA6B2}" dt="2020-09-26T14:18:09.822" v="354" actId="20577"/>
        <pc:sldMkLst>
          <pc:docMk/>
          <pc:sldMk cId="671165577" sldId="268"/>
        </pc:sldMkLst>
        <pc:spChg chg="mod">
          <ac:chgData name="Michael A Fudge Jr" userId="133895e8-240b-4811-850e-9cf94297d089" providerId="ADAL" clId="{14CEFE09-92C5-41F1-A953-A3D1226AA6B2}" dt="2020-09-26T14:18:09.822" v="354" actId="20577"/>
          <ac:spMkLst>
            <pc:docMk/>
            <pc:sldMk cId="671165577" sldId="268"/>
            <ac:spMk id="3" creationId="{1ECB91DB-6034-4025-9762-F2144BB1DB51}"/>
          </ac:spMkLst>
        </pc:spChg>
      </pc:sldChg>
      <pc:sldChg chg="modSp mod ord modNotesTx">
        <pc:chgData name="Michael A Fudge Jr" userId="133895e8-240b-4811-850e-9cf94297d089" providerId="ADAL" clId="{14CEFE09-92C5-41F1-A953-A3D1226AA6B2}" dt="2020-09-26T15:42:09.102" v="3869" actId="20577"/>
        <pc:sldMkLst>
          <pc:docMk/>
          <pc:sldMk cId="96570146" sldId="271"/>
        </pc:sldMkLst>
        <pc:spChg chg="mod">
          <ac:chgData name="Michael A Fudge Jr" userId="133895e8-240b-4811-850e-9cf94297d089" providerId="ADAL" clId="{14CEFE09-92C5-41F1-A953-A3D1226AA6B2}" dt="2020-09-26T15:41:00.940" v="3682" actId="20577"/>
          <ac:spMkLst>
            <pc:docMk/>
            <pc:sldMk cId="96570146" sldId="271"/>
            <ac:spMk id="2" creationId="{A0EC69E1-79D5-4CCA-9AE3-8CCDB54E5D78}"/>
          </ac:spMkLst>
        </pc:spChg>
        <pc:spChg chg="mod">
          <ac:chgData name="Michael A Fudge Jr" userId="133895e8-240b-4811-850e-9cf94297d089" providerId="ADAL" clId="{14CEFE09-92C5-41F1-A953-A3D1226AA6B2}" dt="2020-09-26T15:41:53.951" v="3805" actId="114"/>
          <ac:spMkLst>
            <pc:docMk/>
            <pc:sldMk cId="96570146" sldId="271"/>
            <ac:spMk id="3" creationId="{23BFC44E-10DC-44C2-99E8-3D541093BB67}"/>
          </ac:spMkLst>
        </pc:spChg>
      </pc:sldChg>
      <pc:sldChg chg="modSp mod">
        <pc:chgData name="Michael A Fudge Jr" userId="133895e8-240b-4811-850e-9cf94297d089" providerId="ADAL" clId="{14CEFE09-92C5-41F1-A953-A3D1226AA6B2}" dt="2020-09-28T21:40:04.719" v="15155"/>
        <pc:sldMkLst>
          <pc:docMk/>
          <pc:sldMk cId="109579569" sldId="299"/>
        </pc:sldMkLst>
        <pc:spChg chg="mod">
          <ac:chgData name="Michael A Fudge Jr" userId="133895e8-240b-4811-850e-9cf94297d089" providerId="ADAL" clId="{14CEFE09-92C5-41F1-A953-A3D1226AA6B2}" dt="2020-09-28T21:40:04.719" v="15155"/>
          <ac:spMkLst>
            <pc:docMk/>
            <pc:sldMk cId="109579569" sldId="299"/>
            <ac:spMk id="3" creationId="{CB911516-3DF8-48A9-BAB6-34EB14CC135A}"/>
          </ac:spMkLst>
        </pc:spChg>
      </pc:sldChg>
      <pc:sldChg chg="addSp delSp modSp add mod modClrScheme delAnim modAnim chgLayout modNotesTx">
        <pc:chgData name="Michael A Fudge Jr" userId="133895e8-240b-4811-850e-9cf94297d089" providerId="ADAL" clId="{14CEFE09-92C5-41F1-A953-A3D1226AA6B2}" dt="2020-09-26T15:16:47.819" v="1416"/>
        <pc:sldMkLst>
          <pc:docMk/>
          <pc:sldMk cId="2143076438" sldId="300"/>
        </pc:sldMkLst>
        <pc:spChg chg="add del mod ord">
          <ac:chgData name="Michael A Fudge Jr" userId="133895e8-240b-4811-850e-9cf94297d089" providerId="ADAL" clId="{14CEFE09-92C5-41F1-A953-A3D1226AA6B2}" dt="2020-09-26T15:10:50.053" v="1009" actId="700"/>
          <ac:spMkLst>
            <pc:docMk/>
            <pc:sldMk cId="2143076438" sldId="300"/>
            <ac:spMk id="2" creationId="{1AE2B351-3D47-4028-AA99-6D4D69241177}"/>
          </ac:spMkLst>
        </pc:spChg>
        <pc:spChg chg="add del mod ord">
          <ac:chgData name="Michael A Fudge Jr" userId="133895e8-240b-4811-850e-9cf94297d089" providerId="ADAL" clId="{14CEFE09-92C5-41F1-A953-A3D1226AA6B2}" dt="2020-09-26T15:10:50.053" v="1009" actId="700"/>
          <ac:spMkLst>
            <pc:docMk/>
            <pc:sldMk cId="2143076438" sldId="300"/>
            <ac:spMk id="3" creationId="{0130FEE1-F6C0-4FE2-A588-5D3E3ED8AE8E}"/>
          </ac:spMkLst>
        </pc:spChg>
        <pc:spChg chg="add mod">
          <ac:chgData name="Michael A Fudge Jr" userId="133895e8-240b-4811-850e-9cf94297d089" providerId="ADAL" clId="{14CEFE09-92C5-41F1-A953-A3D1226AA6B2}" dt="2020-09-26T15:12:59.581" v="1046" actId="14100"/>
          <ac:spMkLst>
            <pc:docMk/>
            <pc:sldMk cId="2143076438" sldId="300"/>
            <ac:spMk id="4" creationId="{A3EA82E5-053B-4FE3-946F-5A680636E9C4}"/>
          </ac:spMkLst>
        </pc:spChg>
        <pc:spChg chg="del mod">
          <ac:chgData name="Michael A Fudge Jr" userId="133895e8-240b-4811-850e-9cf94297d089" providerId="ADAL" clId="{14CEFE09-92C5-41F1-A953-A3D1226AA6B2}" dt="2020-09-26T15:11:32.469" v="1014" actId="478"/>
          <ac:spMkLst>
            <pc:docMk/>
            <pc:sldMk cId="2143076438" sldId="300"/>
            <ac:spMk id="5" creationId="{5AEB428D-29C8-4221-855D-8E1B8AADC739}"/>
          </ac:spMkLst>
        </pc:spChg>
        <pc:spChg chg="del mod">
          <ac:chgData name="Michael A Fudge Jr" userId="133895e8-240b-4811-850e-9cf94297d089" providerId="ADAL" clId="{14CEFE09-92C5-41F1-A953-A3D1226AA6B2}" dt="2020-09-26T15:11:32.469" v="1014" actId="478"/>
          <ac:spMkLst>
            <pc:docMk/>
            <pc:sldMk cId="2143076438" sldId="300"/>
            <ac:spMk id="6" creationId="{D7301344-324E-42EF-A9EF-03C9CB1B853B}"/>
          </ac:spMkLst>
        </pc:spChg>
        <pc:spChg chg="del mod">
          <ac:chgData name="Michael A Fudge Jr" userId="133895e8-240b-4811-850e-9cf94297d089" providerId="ADAL" clId="{14CEFE09-92C5-41F1-A953-A3D1226AA6B2}" dt="2020-09-26T15:11:32.469" v="1014" actId="478"/>
          <ac:spMkLst>
            <pc:docMk/>
            <pc:sldMk cId="2143076438" sldId="300"/>
            <ac:spMk id="7" creationId="{6E84ACCB-147E-4B2F-BF86-8C0E5AC41609}"/>
          </ac:spMkLst>
        </pc:spChg>
        <pc:spChg chg="add del mod">
          <ac:chgData name="Michael A Fudge Jr" userId="133895e8-240b-4811-850e-9cf94297d089" providerId="ADAL" clId="{14CEFE09-92C5-41F1-A953-A3D1226AA6B2}" dt="2020-09-26T15:11:41.497" v="1016"/>
          <ac:spMkLst>
            <pc:docMk/>
            <pc:sldMk cId="2143076438" sldId="300"/>
            <ac:spMk id="8" creationId="{393F3D0D-5B41-462F-A189-321DE55F5858}"/>
          </ac:spMkLst>
        </pc:spChg>
        <pc:spChg chg="add mod">
          <ac:chgData name="Michael A Fudge Jr" userId="133895e8-240b-4811-850e-9cf94297d089" providerId="ADAL" clId="{14CEFE09-92C5-41F1-A953-A3D1226AA6B2}" dt="2020-09-26T15:16:44.727" v="1415" actId="14100"/>
          <ac:spMkLst>
            <pc:docMk/>
            <pc:sldMk cId="2143076438" sldId="300"/>
            <ac:spMk id="27" creationId="{1AE4DE84-2A8C-462F-8B05-7D3C420259E7}"/>
          </ac:spMkLst>
        </pc:spChg>
        <pc:grpChg chg="del mod">
          <ac:chgData name="Michael A Fudge Jr" userId="133895e8-240b-4811-850e-9cf94297d089" providerId="ADAL" clId="{14CEFE09-92C5-41F1-A953-A3D1226AA6B2}" dt="2020-09-26T15:11:32.469" v="1014" actId="478"/>
          <ac:grpSpMkLst>
            <pc:docMk/>
            <pc:sldMk cId="2143076438" sldId="300"/>
            <ac:grpSpMk id="19" creationId="{90FFE82F-54A0-4799-B402-429B0F0B1EDE}"/>
          </ac:grpSpMkLst>
        </pc:grpChg>
        <pc:grpChg chg="del mod">
          <ac:chgData name="Michael A Fudge Jr" userId="133895e8-240b-4811-850e-9cf94297d089" providerId="ADAL" clId="{14CEFE09-92C5-41F1-A953-A3D1226AA6B2}" dt="2020-09-26T15:11:32.469" v="1014" actId="478"/>
          <ac:grpSpMkLst>
            <pc:docMk/>
            <pc:sldMk cId="2143076438" sldId="300"/>
            <ac:grpSpMk id="20" creationId="{38A51EAB-0168-484A-9C63-DDC42F7CA619}"/>
          </ac:grpSpMkLst>
        </pc:grpChg>
        <pc:grpChg chg="del mod">
          <ac:chgData name="Michael A Fudge Jr" userId="133895e8-240b-4811-850e-9cf94297d089" providerId="ADAL" clId="{14CEFE09-92C5-41F1-A953-A3D1226AA6B2}" dt="2020-09-26T15:11:32.469" v="1014" actId="478"/>
          <ac:grpSpMkLst>
            <pc:docMk/>
            <pc:sldMk cId="2143076438" sldId="300"/>
            <ac:grpSpMk id="21" creationId="{AB4111FD-6687-444F-B963-6354A6C222CC}"/>
          </ac:grpSpMkLst>
        </pc:grpChg>
        <pc:grpChg chg="del mod">
          <ac:chgData name="Michael A Fudge Jr" userId="133895e8-240b-4811-850e-9cf94297d089" providerId="ADAL" clId="{14CEFE09-92C5-41F1-A953-A3D1226AA6B2}" dt="2020-09-26T15:11:32.469" v="1014" actId="478"/>
          <ac:grpSpMkLst>
            <pc:docMk/>
            <pc:sldMk cId="2143076438" sldId="300"/>
            <ac:grpSpMk id="22" creationId="{37E2E4E7-F2B3-4395-9A98-3D16B5779C5E}"/>
          </ac:grpSpMkLst>
        </pc:grpChg>
        <pc:grpChg chg="del mod">
          <ac:chgData name="Michael A Fudge Jr" userId="133895e8-240b-4811-850e-9cf94297d089" providerId="ADAL" clId="{14CEFE09-92C5-41F1-A953-A3D1226AA6B2}" dt="2020-09-26T15:11:32.469" v="1014" actId="478"/>
          <ac:grpSpMkLst>
            <pc:docMk/>
            <pc:sldMk cId="2143076438" sldId="300"/>
            <ac:grpSpMk id="23" creationId="{EDF5B5C9-D12B-47B5-A99B-CCADDD1333E2}"/>
          </ac:grpSpMkLst>
        </pc:grpChg>
        <pc:picChg chg="add mod">
          <ac:chgData name="Michael A Fudge Jr" userId="133895e8-240b-4811-850e-9cf94297d089" providerId="ADAL" clId="{14CEFE09-92C5-41F1-A953-A3D1226AA6B2}" dt="2020-09-26T15:12:32.128" v="1041" actId="1076"/>
          <ac:picMkLst>
            <pc:docMk/>
            <pc:sldMk cId="2143076438" sldId="300"/>
            <ac:picMk id="24" creationId="{F50DFBDB-376F-4126-BC38-09EE32BED843}"/>
          </ac:picMkLst>
        </pc:picChg>
        <pc:picChg chg="add mod">
          <ac:chgData name="Michael A Fudge Jr" userId="133895e8-240b-4811-850e-9cf94297d089" providerId="ADAL" clId="{14CEFE09-92C5-41F1-A953-A3D1226AA6B2}" dt="2020-09-26T15:13:10.551" v="1047" actId="207"/>
          <ac:picMkLst>
            <pc:docMk/>
            <pc:sldMk cId="2143076438" sldId="300"/>
            <ac:picMk id="26" creationId="{4CA9F36B-94BA-48BC-85F5-1B9993E98C2C}"/>
          </ac:picMkLst>
        </pc:picChg>
      </pc:sldChg>
      <pc:sldChg chg="addSp modSp add modAnim modNotesTx">
        <pc:chgData name="Michael A Fudge Jr" userId="133895e8-240b-4811-850e-9cf94297d089" providerId="ADAL" clId="{14CEFE09-92C5-41F1-A953-A3D1226AA6B2}" dt="2020-09-28T17:43:38.471" v="10977" actId="20577"/>
        <pc:sldMkLst>
          <pc:docMk/>
          <pc:sldMk cId="2302394731" sldId="309"/>
        </pc:sldMkLst>
        <pc:spChg chg="mod">
          <ac:chgData name="Michael A Fudge Jr" userId="133895e8-240b-4811-850e-9cf94297d089" providerId="ADAL" clId="{14CEFE09-92C5-41F1-A953-A3D1226AA6B2}" dt="2020-09-28T17:42:10.671" v="10732" actId="164"/>
          <ac:spMkLst>
            <pc:docMk/>
            <pc:sldMk cId="2302394731" sldId="309"/>
            <ac:spMk id="25" creationId="{43635921-F110-41BD-9636-96FDADFB0D19}"/>
          </ac:spMkLst>
        </pc:spChg>
        <pc:grpChg chg="add mod">
          <ac:chgData name="Michael A Fudge Jr" userId="133895e8-240b-4811-850e-9cf94297d089" providerId="ADAL" clId="{14CEFE09-92C5-41F1-A953-A3D1226AA6B2}" dt="2020-09-28T17:42:10.671" v="10732" actId="164"/>
          <ac:grpSpMkLst>
            <pc:docMk/>
            <pc:sldMk cId="2302394731" sldId="309"/>
            <ac:grpSpMk id="3" creationId="{231A9AD3-1009-482E-AEF1-D79B511A0118}"/>
          </ac:grpSpMkLst>
        </pc:grpChg>
        <pc:picChg chg="mod">
          <ac:chgData name="Michael A Fudge Jr" userId="133895e8-240b-4811-850e-9cf94297d089" providerId="ADAL" clId="{14CEFE09-92C5-41F1-A953-A3D1226AA6B2}" dt="2020-09-28T17:42:10.671" v="10732" actId="164"/>
          <ac:picMkLst>
            <pc:docMk/>
            <pc:sldMk cId="2302394731" sldId="309"/>
            <ac:picMk id="22" creationId="{6134CC41-02C6-440B-8B2B-40A1B4F454DD}"/>
          </ac:picMkLst>
        </pc:picChg>
      </pc:sldChg>
      <pc:sldChg chg="add modAnim">
        <pc:chgData name="Michael A Fudge Jr" userId="133895e8-240b-4811-850e-9cf94297d089" providerId="ADAL" clId="{14CEFE09-92C5-41F1-A953-A3D1226AA6B2}" dt="2020-09-28T18:15:57.896" v="11850"/>
        <pc:sldMkLst>
          <pc:docMk/>
          <pc:sldMk cId="4062858175" sldId="310"/>
        </pc:sldMkLst>
      </pc:sldChg>
      <pc:sldChg chg="modSp mod modAnim">
        <pc:chgData name="Michael A Fudge Jr" userId="133895e8-240b-4811-850e-9cf94297d089" providerId="ADAL" clId="{14CEFE09-92C5-41F1-A953-A3D1226AA6B2}" dt="2020-09-28T21:44:37.459" v="15841" actId="20577"/>
        <pc:sldMkLst>
          <pc:docMk/>
          <pc:sldMk cId="797334957" sldId="311"/>
        </pc:sldMkLst>
        <pc:spChg chg="mod">
          <ac:chgData name="Michael A Fudge Jr" userId="133895e8-240b-4811-850e-9cf94297d089" providerId="ADAL" clId="{14CEFE09-92C5-41F1-A953-A3D1226AA6B2}" dt="2020-09-28T21:44:37.459" v="15841" actId="20577"/>
          <ac:spMkLst>
            <pc:docMk/>
            <pc:sldMk cId="797334957" sldId="311"/>
            <ac:spMk id="3" creationId="{1ECB91DB-6034-4025-9762-F2144BB1DB51}"/>
          </ac:spMkLst>
        </pc:spChg>
      </pc:sldChg>
      <pc:sldChg chg="modSp mod ord modNotesTx">
        <pc:chgData name="Michael A Fudge Jr" userId="133895e8-240b-4811-850e-9cf94297d089" providerId="ADAL" clId="{14CEFE09-92C5-41F1-A953-A3D1226AA6B2}" dt="2020-09-28T21:38:53.912" v="15153" actId="20577"/>
        <pc:sldMkLst>
          <pc:docMk/>
          <pc:sldMk cId="1029545914" sldId="436"/>
        </pc:sldMkLst>
        <pc:spChg chg="mod">
          <ac:chgData name="Michael A Fudge Jr" userId="133895e8-240b-4811-850e-9cf94297d089" providerId="ADAL" clId="{14CEFE09-92C5-41F1-A953-A3D1226AA6B2}" dt="2020-09-28T21:37:23.129" v="15065" actId="20577"/>
          <ac:spMkLst>
            <pc:docMk/>
            <pc:sldMk cId="1029545914" sldId="436"/>
            <ac:spMk id="2" creationId="{A0EC69E1-79D5-4CCA-9AE3-8CCDB54E5D78}"/>
          </ac:spMkLst>
        </pc:spChg>
        <pc:spChg chg="mod">
          <ac:chgData name="Michael A Fudge Jr" userId="133895e8-240b-4811-850e-9cf94297d089" providerId="ADAL" clId="{14CEFE09-92C5-41F1-A953-A3D1226AA6B2}" dt="2020-09-28T21:38:43.742" v="15137" actId="20577"/>
          <ac:spMkLst>
            <pc:docMk/>
            <pc:sldMk cId="1029545914" sldId="436"/>
            <ac:spMk id="3" creationId="{23BFC44E-10DC-44C2-99E8-3D541093BB67}"/>
          </ac:spMkLst>
        </pc:spChg>
      </pc:sldChg>
      <pc:sldChg chg="del">
        <pc:chgData name="Michael A Fudge Jr" userId="133895e8-240b-4811-850e-9cf94297d089" providerId="ADAL" clId="{14CEFE09-92C5-41F1-A953-A3D1226AA6B2}" dt="2020-09-28T21:39:05.221" v="15154" actId="47"/>
        <pc:sldMkLst>
          <pc:docMk/>
          <pc:sldMk cId="3254372876" sldId="474"/>
        </pc:sldMkLst>
      </pc:sldChg>
      <pc:sldChg chg="del">
        <pc:chgData name="Michael A Fudge Jr" userId="133895e8-240b-4811-850e-9cf94297d089" providerId="ADAL" clId="{14CEFE09-92C5-41F1-A953-A3D1226AA6B2}" dt="2020-09-28T21:39:05.221" v="15154" actId="47"/>
        <pc:sldMkLst>
          <pc:docMk/>
          <pc:sldMk cId="643996234" sldId="476"/>
        </pc:sldMkLst>
      </pc:sldChg>
      <pc:sldChg chg="del">
        <pc:chgData name="Michael A Fudge Jr" userId="133895e8-240b-4811-850e-9cf94297d089" providerId="ADAL" clId="{14CEFE09-92C5-41F1-A953-A3D1226AA6B2}" dt="2020-09-28T21:39:05.221" v="15154" actId="47"/>
        <pc:sldMkLst>
          <pc:docMk/>
          <pc:sldMk cId="227050927" sldId="477"/>
        </pc:sldMkLst>
      </pc:sldChg>
      <pc:sldChg chg="del">
        <pc:chgData name="Michael A Fudge Jr" userId="133895e8-240b-4811-850e-9cf94297d089" providerId="ADAL" clId="{14CEFE09-92C5-41F1-A953-A3D1226AA6B2}" dt="2020-09-28T21:39:05.221" v="15154" actId="47"/>
        <pc:sldMkLst>
          <pc:docMk/>
          <pc:sldMk cId="2907758817" sldId="482"/>
        </pc:sldMkLst>
      </pc:sldChg>
      <pc:sldChg chg="addSp delSp modSp mod">
        <pc:chgData name="Michael A Fudge Jr" userId="133895e8-240b-4811-850e-9cf94297d089" providerId="ADAL" clId="{14CEFE09-92C5-41F1-A953-A3D1226AA6B2}" dt="2020-09-26T14:40:44.744" v="419" actId="14100"/>
        <pc:sldMkLst>
          <pc:docMk/>
          <pc:sldMk cId="1459794709" sldId="489"/>
        </pc:sldMkLst>
        <pc:spChg chg="mod">
          <ac:chgData name="Michael A Fudge Jr" userId="133895e8-240b-4811-850e-9cf94297d089" providerId="ADAL" clId="{14CEFE09-92C5-41F1-A953-A3D1226AA6B2}" dt="2020-09-26T14:18:29.736" v="388" actId="14100"/>
          <ac:spMkLst>
            <pc:docMk/>
            <pc:sldMk cId="1459794709" sldId="489"/>
            <ac:spMk id="2" creationId="{85954A83-1BFB-42E8-ABE1-F6284F291E27}"/>
          </ac:spMkLst>
        </pc:spChg>
        <pc:graphicFrameChg chg="del">
          <ac:chgData name="Michael A Fudge Jr" userId="133895e8-240b-4811-850e-9cf94297d089" providerId="ADAL" clId="{14CEFE09-92C5-41F1-A953-A3D1226AA6B2}" dt="2020-09-26T14:39:03.454" v="391" actId="478"/>
          <ac:graphicFrameMkLst>
            <pc:docMk/>
            <pc:sldMk cId="1459794709" sldId="489"/>
            <ac:graphicFrameMk id="4" creationId="{0345531D-5605-44D9-BACE-746EE9AF7A6E}"/>
          </ac:graphicFrameMkLst>
        </pc:graphicFrameChg>
        <pc:picChg chg="add mod">
          <ac:chgData name="Michael A Fudge Jr" userId="133895e8-240b-4811-850e-9cf94297d089" providerId="ADAL" clId="{14CEFE09-92C5-41F1-A953-A3D1226AA6B2}" dt="2020-09-26T14:39:32.177" v="397" actId="207"/>
          <ac:picMkLst>
            <pc:docMk/>
            <pc:sldMk cId="1459794709" sldId="489"/>
            <ac:picMk id="5" creationId="{38A520DA-8155-471C-A673-792261E7F7D0}"/>
          </ac:picMkLst>
        </pc:picChg>
        <pc:picChg chg="add mod">
          <ac:chgData name="Michael A Fudge Jr" userId="133895e8-240b-4811-850e-9cf94297d089" providerId="ADAL" clId="{14CEFE09-92C5-41F1-A953-A3D1226AA6B2}" dt="2020-09-26T14:39:35.812" v="398" actId="207"/>
          <ac:picMkLst>
            <pc:docMk/>
            <pc:sldMk cId="1459794709" sldId="489"/>
            <ac:picMk id="6" creationId="{CCDBF657-3A2B-4685-A80F-F59F8AD52D02}"/>
          </ac:picMkLst>
        </pc:picChg>
        <pc:cxnChg chg="add mod">
          <ac:chgData name="Michael A Fudge Jr" userId="133895e8-240b-4811-850e-9cf94297d089" providerId="ADAL" clId="{14CEFE09-92C5-41F1-A953-A3D1226AA6B2}" dt="2020-09-26T14:40:44.744" v="419" actId="14100"/>
          <ac:cxnSpMkLst>
            <pc:docMk/>
            <pc:sldMk cId="1459794709" sldId="489"/>
            <ac:cxnSpMk id="10" creationId="{D49BAFA2-8324-4F8F-B3C5-365413A0BFE8}"/>
          </ac:cxnSpMkLst>
        </pc:cxnChg>
      </pc:sldChg>
      <pc:sldChg chg="del">
        <pc:chgData name="Michael A Fudge Jr" userId="133895e8-240b-4811-850e-9cf94297d089" providerId="ADAL" clId="{14CEFE09-92C5-41F1-A953-A3D1226AA6B2}" dt="2020-09-28T21:39:05.221" v="15154" actId="47"/>
        <pc:sldMkLst>
          <pc:docMk/>
          <pc:sldMk cId="3597060519" sldId="508"/>
        </pc:sldMkLst>
      </pc:sldChg>
      <pc:sldChg chg="modSp mod ord modAnim">
        <pc:chgData name="Michael A Fudge Jr" userId="133895e8-240b-4811-850e-9cf94297d089" providerId="ADAL" clId="{14CEFE09-92C5-41F1-A953-A3D1226AA6B2}" dt="2020-09-28T12:31:22.790" v="9051" actId="20577"/>
        <pc:sldMkLst>
          <pc:docMk/>
          <pc:sldMk cId="2573917375" sldId="509"/>
        </pc:sldMkLst>
        <pc:spChg chg="mod">
          <ac:chgData name="Michael A Fudge Jr" userId="133895e8-240b-4811-850e-9cf94297d089" providerId="ADAL" clId="{14CEFE09-92C5-41F1-A953-A3D1226AA6B2}" dt="2020-09-28T00:23:05.573" v="6123" actId="20577"/>
          <ac:spMkLst>
            <pc:docMk/>
            <pc:sldMk cId="2573917375" sldId="509"/>
            <ac:spMk id="2" creationId="{00A170AC-8FEA-41D2-8B52-D721806BE75E}"/>
          </ac:spMkLst>
        </pc:spChg>
        <pc:spChg chg="mod">
          <ac:chgData name="Michael A Fudge Jr" userId="133895e8-240b-4811-850e-9cf94297d089" providerId="ADAL" clId="{14CEFE09-92C5-41F1-A953-A3D1226AA6B2}" dt="2020-09-28T12:31:22.790" v="9051" actId="20577"/>
          <ac:spMkLst>
            <pc:docMk/>
            <pc:sldMk cId="2573917375" sldId="509"/>
            <ac:spMk id="3" creationId="{45914E6F-7B0E-448E-8241-B57E4A9D0D6B}"/>
          </ac:spMkLst>
        </pc:spChg>
      </pc:sldChg>
      <pc:sldChg chg="del">
        <pc:chgData name="Michael A Fudge Jr" userId="133895e8-240b-4811-850e-9cf94297d089" providerId="ADAL" clId="{14CEFE09-92C5-41F1-A953-A3D1226AA6B2}" dt="2020-09-28T21:34:34.358" v="14877" actId="47"/>
        <pc:sldMkLst>
          <pc:docMk/>
          <pc:sldMk cId="439912674" sldId="510"/>
        </pc:sldMkLst>
      </pc:sldChg>
      <pc:sldChg chg="del">
        <pc:chgData name="Michael A Fudge Jr" userId="133895e8-240b-4811-850e-9cf94297d089" providerId="ADAL" clId="{14CEFE09-92C5-41F1-A953-A3D1226AA6B2}" dt="2020-09-28T21:39:05.221" v="15154" actId="47"/>
        <pc:sldMkLst>
          <pc:docMk/>
          <pc:sldMk cId="3835384736" sldId="511"/>
        </pc:sldMkLst>
      </pc:sldChg>
      <pc:sldChg chg="addSp modSp mod ord modAnim">
        <pc:chgData name="Michael A Fudge Jr" userId="133895e8-240b-4811-850e-9cf94297d089" providerId="ADAL" clId="{14CEFE09-92C5-41F1-A953-A3D1226AA6B2}" dt="2020-09-28T18:50:53.996" v="12841" actId="14100"/>
        <pc:sldMkLst>
          <pc:docMk/>
          <pc:sldMk cId="4213542034" sldId="512"/>
        </pc:sldMkLst>
        <pc:spChg chg="mod">
          <ac:chgData name="Michael A Fudge Jr" userId="133895e8-240b-4811-850e-9cf94297d089" providerId="ADAL" clId="{14CEFE09-92C5-41F1-A953-A3D1226AA6B2}" dt="2020-09-28T18:48:54.427" v="12752" actId="20577"/>
          <ac:spMkLst>
            <pc:docMk/>
            <pc:sldMk cId="4213542034" sldId="512"/>
            <ac:spMk id="5" creationId="{E0D04EC1-733E-4BA9-9251-8C6E6E3D01D7}"/>
          </ac:spMkLst>
        </pc:spChg>
        <pc:spChg chg="mod">
          <ac:chgData name="Michael A Fudge Jr" userId="133895e8-240b-4811-850e-9cf94297d089" providerId="ADAL" clId="{14CEFE09-92C5-41F1-A953-A3D1226AA6B2}" dt="2020-09-28T18:49:33.458" v="12826" actId="20577"/>
          <ac:spMkLst>
            <pc:docMk/>
            <pc:sldMk cId="4213542034" sldId="512"/>
            <ac:spMk id="6" creationId="{E33EFCDF-893E-4DC5-B75A-872200D063CA}"/>
          </ac:spMkLst>
        </pc:spChg>
        <pc:picChg chg="add mod">
          <ac:chgData name="Michael A Fudge Jr" userId="133895e8-240b-4811-850e-9cf94297d089" providerId="ADAL" clId="{14CEFE09-92C5-41F1-A953-A3D1226AA6B2}" dt="2020-09-28T18:50:53.996" v="12841" actId="14100"/>
          <ac:picMkLst>
            <pc:docMk/>
            <pc:sldMk cId="4213542034" sldId="512"/>
            <ac:picMk id="9" creationId="{97B31A44-7892-4DCD-99D4-20F177389475}"/>
          </ac:picMkLst>
        </pc:picChg>
        <pc:picChg chg="add mod">
          <ac:chgData name="Michael A Fudge Jr" userId="133895e8-240b-4811-850e-9cf94297d089" providerId="ADAL" clId="{14CEFE09-92C5-41F1-A953-A3D1226AA6B2}" dt="2020-09-28T18:50:49.715" v="12840" actId="14100"/>
          <ac:picMkLst>
            <pc:docMk/>
            <pc:sldMk cId="4213542034" sldId="512"/>
            <ac:picMk id="11" creationId="{C7AF474F-A055-4CE1-AC46-DEBBF7E21939}"/>
          </ac:picMkLst>
        </pc:picChg>
      </pc:sldChg>
      <pc:sldChg chg="modSp mod ord modNotesTx">
        <pc:chgData name="Michael A Fudge Jr" userId="133895e8-240b-4811-850e-9cf94297d089" providerId="ADAL" clId="{14CEFE09-92C5-41F1-A953-A3D1226AA6B2}" dt="2020-09-28T17:33:50.864" v="9868" actId="5793"/>
        <pc:sldMkLst>
          <pc:docMk/>
          <pc:sldMk cId="2510000219" sldId="513"/>
        </pc:sldMkLst>
        <pc:spChg chg="mod">
          <ac:chgData name="Michael A Fudge Jr" userId="133895e8-240b-4811-850e-9cf94297d089" providerId="ADAL" clId="{14CEFE09-92C5-41F1-A953-A3D1226AA6B2}" dt="2020-09-28T12:37:57.387" v="9761" actId="20577"/>
          <ac:spMkLst>
            <pc:docMk/>
            <pc:sldMk cId="2510000219" sldId="513"/>
            <ac:spMk id="2" creationId="{A0EC69E1-79D5-4CCA-9AE3-8CCDB54E5D78}"/>
          </ac:spMkLst>
        </pc:spChg>
        <pc:spChg chg="mod">
          <ac:chgData name="Michael A Fudge Jr" userId="133895e8-240b-4811-850e-9cf94297d089" providerId="ADAL" clId="{14CEFE09-92C5-41F1-A953-A3D1226AA6B2}" dt="2020-09-28T17:33:45.807" v="9856" actId="20577"/>
          <ac:spMkLst>
            <pc:docMk/>
            <pc:sldMk cId="2510000219" sldId="513"/>
            <ac:spMk id="3" creationId="{23BFC44E-10DC-44C2-99E8-3D541093BB67}"/>
          </ac:spMkLst>
        </pc:spChg>
      </pc:sldChg>
      <pc:sldChg chg="addSp modSp mod ord modNotesTx">
        <pc:chgData name="Michael A Fudge Jr" userId="133895e8-240b-4811-850e-9cf94297d089" providerId="ADAL" clId="{14CEFE09-92C5-41F1-A953-A3D1226AA6B2}" dt="2020-09-28T19:17:03.130" v="13346" actId="20577"/>
        <pc:sldMkLst>
          <pc:docMk/>
          <pc:sldMk cId="1631914333" sldId="514"/>
        </pc:sldMkLst>
        <pc:spChg chg="mod">
          <ac:chgData name="Michael A Fudge Jr" userId="133895e8-240b-4811-850e-9cf94297d089" providerId="ADAL" clId="{14CEFE09-92C5-41F1-A953-A3D1226AA6B2}" dt="2020-09-28T18:58:42.847" v="12863" actId="20577"/>
          <ac:spMkLst>
            <pc:docMk/>
            <pc:sldMk cId="1631914333" sldId="514"/>
            <ac:spMk id="2" creationId="{A0EC69E1-79D5-4CCA-9AE3-8CCDB54E5D78}"/>
          </ac:spMkLst>
        </pc:spChg>
        <pc:spChg chg="mod">
          <ac:chgData name="Michael A Fudge Jr" userId="133895e8-240b-4811-850e-9cf94297d089" providerId="ADAL" clId="{14CEFE09-92C5-41F1-A953-A3D1226AA6B2}" dt="2020-09-28T19:17:03.130" v="13346" actId="20577"/>
          <ac:spMkLst>
            <pc:docMk/>
            <pc:sldMk cId="1631914333" sldId="514"/>
            <ac:spMk id="3" creationId="{23BFC44E-10DC-44C2-99E8-3D541093BB67}"/>
          </ac:spMkLst>
        </pc:spChg>
        <pc:picChg chg="add mod">
          <ac:chgData name="Michael A Fudge Jr" userId="133895e8-240b-4811-850e-9cf94297d089" providerId="ADAL" clId="{14CEFE09-92C5-41F1-A953-A3D1226AA6B2}" dt="2020-09-28T19:10:19.945" v="13075" actId="1076"/>
          <ac:picMkLst>
            <pc:docMk/>
            <pc:sldMk cId="1631914333" sldId="514"/>
            <ac:picMk id="4" creationId="{D7F68B36-14C5-4667-BD60-C2250D0CAD10}"/>
          </ac:picMkLst>
        </pc:picChg>
      </pc:sldChg>
      <pc:sldChg chg="del">
        <pc:chgData name="Michael A Fudge Jr" userId="133895e8-240b-4811-850e-9cf94297d089" providerId="ADAL" clId="{14CEFE09-92C5-41F1-A953-A3D1226AA6B2}" dt="2020-09-28T21:34:34.358" v="14877" actId="47"/>
        <pc:sldMkLst>
          <pc:docMk/>
          <pc:sldMk cId="2712604712" sldId="515"/>
        </pc:sldMkLst>
      </pc:sldChg>
      <pc:sldChg chg="del">
        <pc:chgData name="Michael A Fudge Jr" userId="133895e8-240b-4811-850e-9cf94297d089" providerId="ADAL" clId="{14CEFE09-92C5-41F1-A953-A3D1226AA6B2}" dt="2020-09-28T21:34:34.358" v="14877" actId="47"/>
        <pc:sldMkLst>
          <pc:docMk/>
          <pc:sldMk cId="1079552537" sldId="516"/>
        </pc:sldMkLst>
      </pc:sldChg>
      <pc:sldChg chg="del">
        <pc:chgData name="Michael A Fudge Jr" userId="133895e8-240b-4811-850e-9cf94297d089" providerId="ADAL" clId="{14CEFE09-92C5-41F1-A953-A3D1226AA6B2}" dt="2020-09-28T21:34:34.358" v="14877" actId="47"/>
        <pc:sldMkLst>
          <pc:docMk/>
          <pc:sldMk cId="1615230260" sldId="517"/>
        </pc:sldMkLst>
      </pc:sldChg>
      <pc:sldChg chg="del">
        <pc:chgData name="Michael A Fudge Jr" userId="133895e8-240b-4811-850e-9cf94297d089" providerId="ADAL" clId="{14CEFE09-92C5-41F1-A953-A3D1226AA6B2}" dt="2020-09-28T21:39:05.221" v="15154" actId="47"/>
        <pc:sldMkLst>
          <pc:docMk/>
          <pc:sldMk cId="3937859704" sldId="518"/>
        </pc:sldMkLst>
      </pc:sldChg>
      <pc:sldChg chg="del">
        <pc:chgData name="Michael A Fudge Jr" userId="133895e8-240b-4811-850e-9cf94297d089" providerId="ADAL" clId="{14CEFE09-92C5-41F1-A953-A3D1226AA6B2}" dt="2020-09-28T21:39:05.221" v="15154" actId="47"/>
        <pc:sldMkLst>
          <pc:docMk/>
          <pc:sldMk cId="1020521621" sldId="519"/>
        </pc:sldMkLst>
      </pc:sldChg>
      <pc:sldChg chg="del">
        <pc:chgData name="Michael A Fudge Jr" userId="133895e8-240b-4811-850e-9cf94297d089" providerId="ADAL" clId="{14CEFE09-92C5-41F1-A953-A3D1226AA6B2}" dt="2020-09-28T21:39:05.221" v="15154" actId="47"/>
        <pc:sldMkLst>
          <pc:docMk/>
          <pc:sldMk cId="325469189" sldId="520"/>
        </pc:sldMkLst>
      </pc:sldChg>
      <pc:sldChg chg="addSp delSp modSp mod ord">
        <pc:chgData name="Michael A Fudge Jr" userId="133895e8-240b-4811-850e-9cf94297d089" providerId="ADAL" clId="{14CEFE09-92C5-41F1-A953-A3D1226AA6B2}" dt="2020-09-26T15:46:12.439" v="4235" actId="207"/>
        <pc:sldMkLst>
          <pc:docMk/>
          <pc:sldMk cId="3969184838" sldId="521"/>
        </pc:sldMkLst>
        <pc:spChg chg="mod">
          <ac:chgData name="Michael A Fudge Jr" userId="133895e8-240b-4811-850e-9cf94297d089" providerId="ADAL" clId="{14CEFE09-92C5-41F1-A953-A3D1226AA6B2}" dt="2020-09-26T15:45:14.899" v="4227" actId="20577"/>
          <ac:spMkLst>
            <pc:docMk/>
            <pc:sldMk cId="3969184838" sldId="521"/>
            <ac:spMk id="2" creationId="{85954A83-1BFB-42E8-ABE1-F6284F291E27}"/>
          </ac:spMkLst>
        </pc:spChg>
        <pc:spChg chg="del">
          <ac:chgData name="Michael A Fudge Jr" userId="133895e8-240b-4811-850e-9cf94297d089" providerId="ADAL" clId="{14CEFE09-92C5-41F1-A953-A3D1226AA6B2}" dt="2020-09-26T15:45:30.974" v="4228" actId="478"/>
          <ac:spMkLst>
            <pc:docMk/>
            <pc:sldMk cId="3969184838" sldId="521"/>
            <ac:spMk id="7" creationId="{F12D4914-7177-464E-B551-92E4647D6789}"/>
          </ac:spMkLst>
        </pc:spChg>
        <pc:spChg chg="del">
          <ac:chgData name="Michael A Fudge Jr" userId="133895e8-240b-4811-850e-9cf94297d089" providerId="ADAL" clId="{14CEFE09-92C5-41F1-A953-A3D1226AA6B2}" dt="2020-09-26T15:45:30.974" v="4228" actId="478"/>
          <ac:spMkLst>
            <pc:docMk/>
            <pc:sldMk cId="3969184838" sldId="521"/>
            <ac:spMk id="10" creationId="{D6F87BB6-088D-4BC6-8768-B72EAB35892C}"/>
          </ac:spMkLst>
        </pc:spChg>
        <pc:picChg chg="add mod">
          <ac:chgData name="Michael A Fudge Jr" userId="133895e8-240b-4811-850e-9cf94297d089" providerId="ADAL" clId="{14CEFE09-92C5-41F1-A953-A3D1226AA6B2}" dt="2020-09-26T15:46:12.439" v="4235" actId="207"/>
          <ac:picMkLst>
            <pc:docMk/>
            <pc:sldMk cId="3969184838" sldId="521"/>
            <ac:picMk id="4" creationId="{577BF5A4-BE10-45C6-8008-1DAEE191D315}"/>
          </ac:picMkLst>
        </pc:picChg>
        <pc:picChg chg="del">
          <ac:chgData name="Michael A Fudge Jr" userId="133895e8-240b-4811-850e-9cf94297d089" providerId="ADAL" clId="{14CEFE09-92C5-41F1-A953-A3D1226AA6B2}" dt="2020-09-26T15:45:30.974" v="4228" actId="478"/>
          <ac:picMkLst>
            <pc:docMk/>
            <pc:sldMk cId="3969184838" sldId="521"/>
            <ac:picMk id="5" creationId="{9CD89B78-9692-4BAE-AAE9-8764D05B45E5}"/>
          </ac:picMkLst>
        </pc:picChg>
        <pc:picChg chg="add mod">
          <ac:chgData name="Michael A Fudge Jr" userId="133895e8-240b-4811-850e-9cf94297d089" providerId="ADAL" clId="{14CEFE09-92C5-41F1-A953-A3D1226AA6B2}" dt="2020-09-26T15:46:12.439" v="4235" actId="207"/>
          <ac:picMkLst>
            <pc:docMk/>
            <pc:sldMk cId="3969184838" sldId="521"/>
            <ac:picMk id="8" creationId="{B38FC348-2071-4278-93B4-082E2073DBFF}"/>
          </ac:picMkLst>
        </pc:picChg>
      </pc:sldChg>
      <pc:sldChg chg="del">
        <pc:chgData name="Michael A Fudge Jr" userId="133895e8-240b-4811-850e-9cf94297d089" providerId="ADAL" clId="{14CEFE09-92C5-41F1-A953-A3D1226AA6B2}" dt="2020-09-28T21:39:05.221" v="15154" actId="47"/>
        <pc:sldMkLst>
          <pc:docMk/>
          <pc:sldMk cId="1282217721" sldId="522"/>
        </pc:sldMkLst>
      </pc:sldChg>
      <pc:sldChg chg="del">
        <pc:chgData name="Michael A Fudge Jr" userId="133895e8-240b-4811-850e-9cf94297d089" providerId="ADAL" clId="{14CEFE09-92C5-41F1-A953-A3D1226AA6B2}" dt="2020-09-28T21:39:05.221" v="15154" actId="47"/>
        <pc:sldMkLst>
          <pc:docMk/>
          <pc:sldMk cId="2304665043" sldId="523"/>
        </pc:sldMkLst>
      </pc:sldChg>
      <pc:sldChg chg="del">
        <pc:chgData name="Michael A Fudge Jr" userId="133895e8-240b-4811-850e-9cf94297d089" providerId="ADAL" clId="{14CEFE09-92C5-41F1-A953-A3D1226AA6B2}" dt="2020-09-28T21:39:05.221" v="15154" actId="47"/>
        <pc:sldMkLst>
          <pc:docMk/>
          <pc:sldMk cId="119460813" sldId="524"/>
        </pc:sldMkLst>
      </pc:sldChg>
      <pc:sldChg chg="del">
        <pc:chgData name="Michael A Fudge Jr" userId="133895e8-240b-4811-850e-9cf94297d089" providerId="ADAL" clId="{14CEFE09-92C5-41F1-A953-A3D1226AA6B2}" dt="2020-09-28T21:39:05.221" v="15154" actId="47"/>
        <pc:sldMkLst>
          <pc:docMk/>
          <pc:sldMk cId="3700451929" sldId="525"/>
        </pc:sldMkLst>
      </pc:sldChg>
      <pc:sldChg chg="del">
        <pc:chgData name="Michael A Fudge Jr" userId="133895e8-240b-4811-850e-9cf94297d089" providerId="ADAL" clId="{14CEFE09-92C5-41F1-A953-A3D1226AA6B2}" dt="2020-09-28T21:39:05.221" v="15154" actId="47"/>
        <pc:sldMkLst>
          <pc:docMk/>
          <pc:sldMk cId="2875706173" sldId="526"/>
        </pc:sldMkLst>
      </pc:sldChg>
      <pc:sldChg chg="del">
        <pc:chgData name="Michael A Fudge Jr" userId="133895e8-240b-4811-850e-9cf94297d089" providerId="ADAL" clId="{14CEFE09-92C5-41F1-A953-A3D1226AA6B2}" dt="2020-09-28T21:39:05.221" v="15154" actId="47"/>
        <pc:sldMkLst>
          <pc:docMk/>
          <pc:sldMk cId="2132032460" sldId="527"/>
        </pc:sldMkLst>
      </pc:sldChg>
      <pc:sldChg chg="del">
        <pc:chgData name="Michael A Fudge Jr" userId="133895e8-240b-4811-850e-9cf94297d089" providerId="ADAL" clId="{14CEFE09-92C5-41F1-A953-A3D1226AA6B2}" dt="2020-09-28T21:39:05.221" v="15154" actId="47"/>
        <pc:sldMkLst>
          <pc:docMk/>
          <pc:sldMk cId="3991972491" sldId="528"/>
        </pc:sldMkLst>
      </pc:sldChg>
      <pc:sldChg chg="del">
        <pc:chgData name="Michael A Fudge Jr" userId="133895e8-240b-4811-850e-9cf94297d089" providerId="ADAL" clId="{14CEFE09-92C5-41F1-A953-A3D1226AA6B2}" dt="2020-09-28T21:39:05.221" v="15154" actId="47"/>
        <pc:sldMkLst>
          <pc:docMk/>
          <pc:sldMk cId="4181340239" sldId="529"/>
        </pc:sldMkLst>
      </pc:sldChg>
      <pc:sldChg chg="del">
        <pc:chgData name="Michael A Fudge Jr" userId="133895e8-240b-4811-850e-9cf94297d089" providerId="ADAL" clId="{14CEFE09-92C5-41F1-A953-A3D1226AA6B2}" dt="2020-09-28T21:39:05.221" v="15154" actId="47"/>
        <pc:sldMkLst>
          <pc:docMk/>
          <pc:sldMk cId="173889122" sldId="530"/>
        </pc:sldMkLst>
      </pc:sldChg>
      <pc:sldChg chg="del">
        <pc:chgData name="Michael A Fudge Jr" userId="133895e8-240b-4811-850e-9cf94297d089" providerId="ADAL" clId="{14CEFE09-92C5-41F1-A953-A3D1226AA6B2}" dt="2020-09-28T21:39:05.221" v="15154" actId="47"/>
        <pc:sldMkLst>
          <pc:docMk/>
          <pc:sldMk cId="324858199" sldId="531"/>
        </pc:sldMkLst>
      </pc:sldChg>
      <pc:sldChg chg="del">
        <pc:chgData name="Michael A Fudge Jr" userId="133895e8-240b-4811-850e-9cf94297d089" providerId="ADAL" clId="{14CEFE09-92C5-41F1-A953-A3D1226AA6B2}" dt="2020-09-28T21:39:05.221" v="15154" actId="47"/>
        <pc:sldMkLst>
          <pc:docMk/>
          <pc:sldMk cId="3654929132" sldId="532"/>
        </pc:sldMkLst>
      </pc:sldChg>
      <pc:sldChg chg="del">
        <pc:chgData name="Michael A Fudge Jr" userId="133895e8-240b-4811-850e-9cf94297d089" providerId="ADAL" clId="{14CEFE09-92C5-41F1-A953-A3D1226AA6B2}" dt="2020-09-28T21:39:05.221" v="15154" actId="47"/>
        <pc:sldMkLst>
          <pc:docMk/>
          <pc:sldMk cId="1992827513" sldId="533"/>
        </pc:sldMkLst>
      </pc:sldChg>
      <pc:sldChg chg="del">
        <pc:chgData name="Michael A Fudge Jr" userId="133895e8-240b-4811-850e-9cf94297d089" providerId="ADAL" clId="{14CEFE09-92C5-41F1-A953-A3D1226AA6B2}" dt="2020-09-28T21:39:05.221" v="15154" actId="47"/>
        <pc:sldMkLst>
          <pc:docMk/>
          <pc:sldMk cId="1945254893" sldId="534"/>
        </pc:sldMkLst>
      </pc:sldChg>
      <pc:sldChg chg="del">
        <pc:chgData name="Michael A Fudge Jr" userId="133895e8-240b-4811-850e-9cf94297d089" providerId="ADAL" clId="{14CEFE09-92C5-41F1-A953-A3D1226AA6B2}" dt="2020-09-28T21:39:05.221" v="15154" actId="47"/>
        <pc:sldMkLst>
          <pc:docMk/>
          <pc:sldMk cId="4038510349" sldId="536"/>
        </pc:sldMkLst>
      </pc:sldChg>
      <pc:sldChg chg="del">
        <pc:chgData name="Michael A Fudge Jr" userId="133895e8-240b-4811-850e-9cf94297d089" providerId="ADAL" clId="{14CEFE09-92C5-41F1-A953-A3D1226AA6B2}" dt="2020-09-28T21:39:05.221" v="15154" actId="47"/>
        <pc:sldMkLst>
          <pc:docMk/>
          <pc:sldMk cId="3354858308" sldId="537"/>
        </pc:sldMkLst>
      </pc:sldChg>
      <pc:sldChg chg="del">
        <pc:chgData name="Michael A Fudge Jr" userId="133895e8-240b-4811-850e-9cf94297d089" providerId="ADAL" clId="{14CEFE09-92C5-41F1-A953-A3D1226AA6B2}" dt="2020-09-28T21:39:05.221" v="15154" actId="47"/>
        <pc:sldMkLst>
          <pc:docMk/>
          <pc:sldMk cId="1868059833" sldId="538"/>
        </pc:sldMkLst>
      </pc:sldChg>
      <pc:sldChg chg="del">
        <pc:chgData name="Michael A Fudge Jr" userId="133895e8-240b-4811-850e-9cf94297d089" providerId="ADAL" clId="{14CEFE09-92C5-41F1-A953-A3D1226AA6B2}" dt="2020-09-28T21:39:05.221" v="15154" actId="47"/>
        <pc:sldMkLst>
          <pc:docMk/>
          <pc:sldMk cId="27036807" sldId="539"/>
        </pc:sldMkLst>
      </pc:sldChg>
      <pc:sldChg chg="del">
        <pc:chgData name="Michael A Fudge Jr" userId="133895e8-240b-4811-850e-9cf94297d089" providerId="ADAL" clId="{14CEFE09-92C5-41F1-A953-A3D1226AA6B2}" dt="2020-09-28T21:39:05.221" v="15154" actId="47"/>
        <pc:sldMkLst>
          <pc:docMk/>
          <pc:sldMk cId="2604329500" sldId="540"/>
        </pc:sldMkLst>
      </pc:sldChg>
      <pc:sldChg chg="del">
        <pc:chgData name="Michael A Fudge Jr" userId="133895e8-240b-4811-850e-9cf94297d089" providerId="ADAL" clId="{14CEFE09-92C5-41F1-A953-A3D1226AA6B2}" dt="2020-09-28T21:39:05.221" v="15154" actId="47"/>
        <pc:sldMkLst>
          <pc:docMk/>
          <pc:sldMk cId="3250464961" sldId="541"/>
        </pc:sldMkLst>
      </pc:sldChg>
      <pc:sldChg chg="addSp delSp modSp new mod setBg modClrScheme modAnim chgLayout">
        <pc:chgData name="Michael A Fudge Jr" userId="133895e8-240b-4811-850e-9cf94297d089" providerId="ADAL" clId="{14CEFE09-92C5-41F1-A953-A3D1226AA6B2}" dt="2020-09-26T15:58:17.077" v="4798"/>
        <pc:sldMkLst>
          <pc:docMk/>
          <pc:sldMk cId="4189871413" sldId="542"/>
        </pc:sldMkLst>
        <pc:spChg chg="mod ord">
          <ac:chgData name="Michael A Fudge Jr" userId="133895e8-240b-4811-850e-9cf94297d089" providerId="ADAL" clId="{14CEFE09-92C5-41F1-A953-A3D1226AA6B2}" dt="2020-09-26T15:54:34.693" v="4478" actId="26606"/>
          <ac:spMkLst>
            <pc:docMk/>
            <pc:sldMk cId="4189871413" sldId="542"/>
            <ac:spMk id="2" creationId="{A6B0D7BC-C06D-4B1F-94D1-44BAA748E461}"/>
          </ac:spMkLst>
        </pc:spChg>
        <pc:spChg chg="del mod ord">
          <ac:chgData name="Michael A Fudge Jr" userId="133895e8-240b-4811-850e-9cf94297d089" providerId="ADAL" clId="{14CEFE09-92C5-41F1-A953-A3D1226AA6B2}" dt="2020-09-26T15:46:30.410" v="4254" actId="700"/>
          <ac:spMkLst>
            <pc:docMk/>
            <pc:sldMk cId="4189871413" sldId="542"/>
            <ac:spMk id="3" creationId="{96B8FD28-873A-4DE9-8C06-DE92EDFDD717}"/>
          </ac:spMkLst>
        </pc:spChg>
        <pc:spChg chg="add mod ord">
          <ac:chgData name="Michael A Fudge Jr" userId="133895e8-240b-4811-850e-9cf94297d089" providerId="ADAL" clId="{14CEFE09-92C5-41F1-A953-A3D1226AA6B2}" dt="2020-09-26T15:58:12.080" v="4797" actId="27636"/>
          <ac:spMkLst>
            <pc:docMk/>
            <pc:sldMk cId="4189871413" sldId="542"/>
            <ac:spMk id="4" creationId="{547D9F43-5CCF-4292-B180-4006FFBB2458}"/>
          </ac:spMkLst>
        </pc:spChg>
        <pc:spChg chg="add del mod ord">
          <ac:chgData name="Michael A Fudge Jr" userId="133895e8-240b-4811-850e-9cf94297d089" providerId="ADAL" clId="{14CEFE09-92C5-41F1-A953-A3D1226AA6B2}" dt="2020-09-26T15:47:01.905" v="4255" actId="931"/>
          <ac:spMkLst>
            <pc:docMk/>
            <pc:sldMk cId="4189871413" sldId="542"/>
            <ac:spMk id="5" creationId="{47E48D33-14EC-4E55-A99A-9ADD39333C77}"/>
          </ac:spMkLst>
        </pc:spChg>
        <pc:spChg chg="add">
          <ac:chgData name="Michael A Fudge Jr" userId="133895e8-240b-4811-850e-9cf94297d089" providerId="ADAL" clId="{14CEFE09-92C5-41F1-A953-A3D1226AA6B2}" dt="2020-09-26T15:54:34.693" v="4478" actId="26606"/>
          <ac:spMkLst>
            <pc:docMk/>
            <pc:sldMk cId="4189871413" sldId="542"/>
            <ac:spMk id="12" creationId="{427D15F9-FBA9-45B6-A1EE-7E2610907483}"/>
          </ac:spMkLst>
        </pc:spChg>
        <pc:grpChg chg="add">
          <ac:chgData name="Michael A Fudge Jr" userId="133895e8-240b-4811-850e-9cf94297d089" providerId="ADAL" clId="{14CEFE09-92C5-41F1-A953-A3D1226AA6B2}" dt="2020-09-26T15:54:34.693" v="4478" actId="26606"/>
          <ac:grpSpMkLst>
            <pc:docMk/>
            <pc:sldMk cId="4189871413" sldId="542"/>
            <ac:grpSpMk id="14" creationId="{549D845D-9A57-49AC-9523-BB0D6DA6FECA}"/>
          </ac:grpSpMkLst>
        </pc:grpChg>
        <pc:picChg chg="add mod">
          <ac:chgData name="Michael A Fudge Jr" userId="133895e8-240b-4811-850e-9cf94297d089" providerId="ADAL" clId="{14CEFE09-92C5-41F1-A953-A3D1226AA6B2}" dt="2020-09-26T15:54:34.693" v="4478" actId="26606"/>
          <ac:picMkLst>
            <pc:docMk/>
            <pc:sldMk cId="4189871413" sldId="542"/>
            <ac:picMk id="7" creationId="{A6E9FF48-7DCF-426E-A2E1-6C028066F70C}"/>
          </ac:picMkLst>
        </pc:picChg>
      </pc:sldChg>
      <pc:sldChg chg="addSp delSp modSp new mod setBg modClrScheme modAnim chgLayout modNotesTx">
        <pc:chgData name="Michael A Fudge Jr" userId="133895e8-240b-4811-850e-9cf94297d089" providerId="ADAL" clId="{14CEFE09-92C5-41F1-A953-A3D1226AA6B2}" dt="2020-09-26T15:40:30.340" v="3666" actId="14100"/>
        <pc:sldMkLst>
          <pc:docMk/>
          <pc:sldMk cId="33968420" sldId="543"/>
        </pc:sldMkLst>
        <pc:spChg chg="add del mod ord">
          <ac:chgData name="Michael A Fudge Jr" userId="133895e8-240b-4811-850e-9cf94297d089" providerId="ADAL" clId="{14CEFE09-92C5-41F1-A953-A3D1226AA6B2}" dt="2020-09-26T15:40:26.163" v="3665" actId="14100"/>
          <ac:spMkLst>
            <pc:docMk/>
            <pc:sldMk cId="33968420" sldId="543"/>
            <ac:spMk id="2" creationId="{9E3CDF02-00CD-456F-A6B0-216D41BEC4AC}"/>
          </ac:spMkLst>
        </pc:spChg>
        <pc:spChg chg="add del mod ord">
          <ac:chgData name="Michael A Fudge Jr" userId="133895e8-240b-4811-850e-9cf94297d089" providerId="ADAL" clId="{14CEFE09-92C5-41F1-A953-A3D1226AA6B2}" dt="2020-09-26T15:26:11.893" v="2054" actId="1032"/>
          <ac:spMkLst>
            <pc:docMk/>
            <pc:sldMk cId="33968420" sldId="543"/>
            <ac:spMk id="3" creationId="{DF5CEEC0-5163-4DA2-8A9E-E54F4F11171A}"/>
          </ac:spMkLst>
        </pc:spChg>
        <pc:spChg chg="add del mod ord">
          <ac:chgData name="Michael A Fudge Jr" userId="133895e8-240b-4811-850e-9cf94297d089" providerId="ADAL" clId="{14CEFE09-92C5-41F1-A953-A3D1226AA6B2}" dt="2020-09-26T15:26:02.348" v="2053" actId="700"/>
          <ac:spMkLst>
            <pc:docMk/>
            <pc:sldMk cId="33968420" sldId="543"/>
            <ac:spMk id="4" creationId="{106FC199-8756-408C-A718-6C25335D5F6F}"/>
          </ac:spMkLst>
        </pc:spChg>
        <pc:spChg chg="add del mod ord">
          <ac:chgData name="Michael A Fudge Jr" userId="133895e8-240b-4811-850e-9cf94297d089" providerId="ADAL" clId="{14CEFE09-92C5-41F1-A953-A3D1226AA6B2}" dt="2020-09-26T15:26:02.348" v="2053" actId="700"/>
          <ac:spMkLst>
            <pc:docMk/>
            <pc:sldMk cId="33968420" sldId="543"/>
            <ac:spMk id="5" creationId="{74A7BC17-EC55-48E6-8B94-CE5E1BF11973}"/>
          </ac:spMkLst>
        </pc:spChg>
        <pc:spChg chg="add del mod ord">
          <ac:chgData name="Michael A Fudge Jr" userId="133895e8-240b-4811-850e-9cf94297d089" providerId="ADAL" clId="{14CEFE09-92C5-41F1-A953-A3D1226AA6B2}" dt="2020-09-26T15:26:02.348" v="2053" actId="700"/>
          <ac:spMkLst>
            <pc:docMk/>
            <pc:sldMk cId="33968420" sldId="543"/>
            <ac:spMk id="6" creationId="{CA8A3F9B-AA22-4AF7-B910-C238D638C121}"/>
          </ac:spMkLst>
        </pc:spChg>
        <pc:spChg chg="add del mod ord">
          <ac:chgData name="Michael A Fudge Jr" userId="133895e8-240b-4811-850e-9cf94297d089" providerId="ADAL" clId="{14CEFE09-92C5-41F1-A953-A3D1226AA6B2}" dt="2020-09-26T15:26:02.348" v="2053" actId="700"/>
          <ac:spMkLst>
            <pc:docMk/>
            <pc:sldMk cId="33968420" sldId="543"/>
            <ac:spMk id="7" creationId="{DE8B91D7-276E-4B84-B7D9-4CF64B16F99B}"/>
          </ac:spMkLst>
        </pc:spChg>
        <pc:spChg chg="add del mod ord">
          <ac:chgData name="Michael A Fudge Jr" userId="133895e8-240b-4811-850e-9cf94297d089" providerId="ADAL" clId="{14CEFE09-92C5-41F1-A953-A3D1226AA6B2}" dt="2020-09-26T15:26:02.348" v="2053" actId="700"/>
          <ac:spMkLst>
            <pc:docMk/>
            <pc:sldMk cId="33968420" sldId="543"/>
            <ac:spMk id="8" creationId="{F1D433C1-E28E-43DF-8A49-0A22ED297490}"/>
          </ac:spMkLst>
        </pc:spChg>
        <pc:spChg chg="add del mod ord">
          <ac:chgData name="Michael A Fudge Jr" userId="133895e8-240b-4811-850e-9cf94297d089" providerId="ADAL" clId="{14CEFE09-92C5-41F1-A953-A3D1226AA6B2}" dt="2020-09-26T15:26:01.149" v="2051" actId="700"/>
          <ac:spMkLst>
            <pc:docMk/>
            <pc:sldMk cId="33968420" sldId="543"/>
            <ac:spMk id="9" creationId="{B15252E6-8E38-47F1-85E5-AD62FF6CEE81}"/>
          </ac:spMkLst>
        </pc:spChg>
        <pc:spChg chg="add del mod ord">
          <ac:chgData name="Michael A Fudge Jr" userId="133895e8-240b-4811-850e-9cf94297d089" providerId="ADAL" clId="{14CEFE09-92C5-41F1-A953-A3D1226AA6B2}" dt="2020-09-26T15:26:01.149" v="2051" actId="700"/>
          <ac:spMkLst>
            <pc:docMk/>
            <pc:sldMk cId="33968420" sldId="543"/>
            <ac:spMk id="10" creationId="{6202996D-E7D6-44FF-83E2-2B1E62E9EEDD}"/>
          </ac:spMkLst>
        </pc:spChg>
        <pc:spChg chg="add del">
          <ac:chgData name="Michael A Fudge Jr" userId="133895e8-240b-4811-850e-9cf94297d089" providerId="ADAL" clId="{14CEFE09-92C5-41F1-A953-A3D1226AA6B2}" dt="2020-09-26T15:33:12.922" v="2798" actId="26606"/>
          <ac:spMkLst>
            <pc:docMk/>
            <pc:sldMk cId="33968420" sldId="543"/>
            <ac:spMk id="16" creationId="{3A5B4632-C963-4296-86F0-79AA9EA5AE98}"/>
          </ac:spMkLst>
        </pc:spChg>
        <pc:spChg chg="add">
          <ac:chgData name="Michael A Fudge Jr" userId="133895e8-240b-4811-850e-9cf94297d089" providerId="ADAL" clId="{14CEFE09-92C5-41F1-A953-A3D1226AA6B2}" dt="2020-09-26T15:33:12.922" v="2798" actId="26606"/>
          <ac:spMkLst>
            <pc:docMk/>
            <pc:sldMk cId="33968420" sldId="543"/>
            <ac:spMk id="21" creationId="{955A2079-FA98-4876-80F0-72364A7D2EA4}"/>
          </ac:spMkLst>
        </pc:spChg>
        <pc:graphicFrameChg chg="add mod modGraphic">
          <ac:chgData name="Michael A Fudge Jr" userId="133895e8-240b-4811-850e-9cf94297d089" providerId="ADAL" clId="{14CEFE09-92C5-41F1-A953-A3D1226AA6B2}" dt="2020-09-26T15:40:30.340" v="3666" actId="14100"/>
          <ac:graphicFrameMkLst>
            <pc:docMk/>
            <pc:sldMk cId="33968420" sldId="543"/>
            <ac:graphicFrameMk id="11" creationId="{BA4144C7-02F6-4EE9-BB8A-6B35D7CD6941}"/>
          </ac:graphicFrameMkLst>
        </pc:graphicFrameChg>
      </pc:sldChg>
      <pc:sldChg chg="addSp delSp modSp new mod ord setBg modAnim">
        <pc:chgData name="Michael A Fudge Jr" userId="133895e8-240b-4811-850e-9cf94297d089" providerId="ADAL" clId="{14CEFE09-92C5-41F1-A953-A3D1226AA6B2}" dt="2020-09-26T15:08:01.411" v="835"/>
        <pc:sldMkLst>
          <pc:docMk/>
          <pc:sldMk cId="961957605" sldId="544"/>
        </pc:sldMkLst>
        <pc:spChg chg="mod">
          <ac:chgData name="Michael A Fudge Jr" userId="133895e8-240b-4811-850e-9cf94297d089" providerId="ADAL" clId="{14CEFE09-92C5-41F1-A953-A3D1226AA6B2}" dt="2020-09-26T15:07:06.147" v="814" actId="26606"/>
          <ac:spMkLst>
            <pc:docMk/>
            <pc:sldMk cId="961957605" sldId="544"/>
            <ac:spMk id="2" creationId="{7A501B77-6C6F-4C9D-93E7-67BC38D77F72}"/>
          </ac:spMkLst>
        </pc:spChg>
        <pc:spChg chg="mod">
          <ac:chgData name="Michael A Fudge Jr" userId="133895e8-240b-4811-850e-9cf94297d089" providerId="ADAL" clId="{14CEFE09-92C5-41F1-A953-A3D1226AA6B2}" dt="2020-09-26T15:07:46.574" v="834" actId="20577"/>
          <ac:spMkLst>
            <pc:docMk/>
            <pc:sldMk cId="961957605" sldId="544"/>
            <ac:spMk id="3" creationId="{950A678A-94C2-46F2-A451-1C482AC3FAD3}"/>
          </ac:spMkLst>
        </pc:spChg>
        <pc:spChg chg="add del">
          <ac:chgData name="Michael A Fudge Jr" userId="133895e8-240b-4811-850e-9cf94297d089" providerId="ADAL" clId="{14CEFE09-92C5-41F1-A953-A3D1226AA6B2}" dt="2020-09-26T15:07:06.147" v="814" actId="26606"/>
          <ac:spMkLst>
            <pc:docMk/>
            <pc:sldMk cId="961957605" sldId="544"/>
            <ac:spMk id="10" creationId="{AFA67CD3-AB4E-4A7A-BEB8-53C445D8C44E}"/>
          </ac:spMkLst>
        </pc:spChg>
        <pc:spChg chg="add del">
          <ac:chgData name="Michael A Fudge Jr" userId="133895e8-240b-4811-850e-9cf94297d089" providerId="ADAL" clId="{14CEFE09-92C5-41F1-A953-A3D1226AA6B2}" dt="2020-09-26T15:07:06.147" v="814" actId="26606"/>
          <ac:spMkLst>
            <pc:docMk/>
            <pc:sldMk cId="961957605" sldId="544"/>
            <ac:spMk id="14" creationId="{339C8D78-A644-462F-B674-F440635E5353}"/>
          </ac:spMkLst>
        </pc:spChg>
        <pc:spChg chg="add mod">
          <ac:chgData name="Michael A Fudge Jr" userId="133895e8-240b-4811-850e-9cf94297d089" providerId="ADAL" clId="{14CEFE09-92C5-41F1-A953-A3D1226AA6B2}" dt="2020-09-26T15:07:28.164" v="816" actId="207"/>
          <ac:spMkLst>
            <pc:docMk/>
            <pc:sldMk cId="961957605" sldId="544"/>
            <ac:spMk id="19" creationId="{3301E07F-4F79-4B58-8698-EF24DC1ECDBF}"/>
          </ac:spMkLst>
        </pc:spChg>
        <pc:spChg chg="add del">
          <ac:chgData name="Michael A Fudge Jr" userId="133895e8-240b-4811-850e-9cf94297d089" providerId="ADAL" clId="{14CEFE09-92C5-41F1-A953-A3D1226AA6B2}" dt="2020-09-26T15:07:20.329" v="815" actId="478"/>
          <ac:spMkLst>
            <pc:docMk/>
            <pc:sldMk cId="961957605" sldId="544"/>
            <ac:spMk id="21" creationId="{E58B2195-5055-402F-A3E7-53FF0E4980C3}"/>
          </ac:spMkLst>
        </pc:spChg>
        <pc:spChg chg="add">
          <ac:chgData name="Michael A Fudge Jr" userId="133895e8-240b-4811-850e-9cf94297d089" providerId="ADAL" clId="{14CEFE09-92C5-41F1-A953-A3D1226AA6B2}" dt="2020-09-26T15:07:06.147" v="814" actId="26606"/>
          <ac:spMkLst>
            <pc:docMk/>
            <pc:sldMk cId="961957605" sldId="544"/>
            <ac:spMk id="23" creationId="{9EE6F773-742A-491A-9A00-A2A150DF500A}"/>
          </ac:spMkLst>
        </pc:spChg>
        <pc:picChg chg="add mod ord">
          <ac:chgData name="Michael A Fudge Jr" userId="133895e8-240b-4811-850e-9cf94297d089" providerId="ADAL" clId="{14CEFE09-92C5-41F1-A953-A3D1226AA6B2}" dt="2020-09-26T15:07:06.147" v="814" actId="26606"/>
          <ac:picMkLst>
            <pc:docMk/>
            <pc:sldMk cId="961957605" sldId="544"/>
            <ac:picMk id="7" creationId="{9E89948B-02F8-4E1F-A835-85C719CD405E}"/>
          </ac:picMkLst>
        </pc:picChg>
        <pc:picChg chg="add del">
          <ac:chgData name="Michael A Fudge Jr" userId="133895e8-240b-4811-850e-9cf94297d089" providerId="ADAL" clId="{14CEFE09-92C5-41F1-A953-A3D1226AA6B2}" dt="2020-09-26T15:07:06.147" v="814" actId="26606"/>
          <ac:picMkLst>
            <pc:docMk/>
            <pc:sldMk cId="961957605" sldId="544"/>
            <ac:picMk id="12" creationId="{07CF545F-9C2E-4446-97CD-AD92990C2B68}"/>
          </ac:picMkLst>
        </pc:picChg>
      </pc:sldChg>
      <pc:sldChg chg="addSp delSp modSp new mod setBg modClrScheme modAnim chgLayout">
        <pc:chgData name="Michael A Fudge Jr" userId="133895e8-240b-4811-850e-9cf94297d089" providerId="ADAL" clId="{14CEFE09-92C5-41F1-A953-A3D1226AA6B2}" dt="2020-09-26T15:39:06.744" v="3520" actId="6549"/>
        <pc:sldMkLst>
          <pc:docMk/>
          <pc:sldMk cId="544246448" sldId="545"/>
        </pc:sldMkLst>
        <pc:spChg chg="mod ord">
          <ac:chgData name="Michael A Fudge Jr" userId="133895e8-240b-4811-850e-9cf94297d089" providerId="ADAL" clId="{14CEFE09-92C5-41F1-A953-A3D1226AA6B2}" dt="2020-09-26T15:23:16.982" v="1847" actId="26606"/>
          <ac:spMkLst>
            <pc:docMk/>
            <pc:sldMk cId="544246448" sldId="545"/>
            <ac:spMk id="2" creationId="{D06DC3D0-2D6B-4F12-8F64-94CE5A6F51F0}"/>
          </ac:spMkLst>
        </pc:spChg>
        <pc:spChg chg="mod ord">
          <ac:chgData name="Michael A Fudge Jr" userId="133895e8-240b-4811-850e-9cf94297d089" providerId="ADAL" clId="{14CEFE09-92C5-41F1-A953-A3D1226AA6B2}" dt="2020-09-26T15:39:06.744" v="3520" actId="6549"/>
          <ac:spMkLst>
            <pc:docMk/>
            <pc:sldMk cId="544246448" sldId="545"/>
            <ac:spMk id="3" creationId="{7E113116-4346-4AD4-9F57-00BFC5852DED}"/>
          </ac:spMkLst>
        </pc:spChg>
        <pc:spChg chg="add del mod ord">
          <ac:chgData name="Michael A Fudge Jr" userId="133895e8-240b-4811-850e-9cf94297d089" providerId="ADAL" clId="{14CEFE09-92C5-41F1-A953-A3D1226AA6B2}" dt="2020-09-26T15:23:02.728" v="1843" actId="931"/>
          <ac:spMkLst>
            <pc:docMk/>
            <pc:sldMk cId="544246448" sldId="545"/>
            <ac:spMk id="4" creationId="{35CD882A-451D-4AB7-91F0-512ABBC6A428}"/>
          </ac:spMkLst>
        </pc:spChg>
        <pc:spChg chg="add">
          <ac:chgData name="Michael A Fudge Jr" userId="133895e8-240b-4811-850e-9cf94297d089" providerId="ADAL" clId="{14CEFE09-92C5-41F1-A953-A3D1226AA6B2}" dt="2020-09-26T15:23:16.982" v="1847" actId="26606"/>
          <ac:spMkLst>
            <pc:docMk/>
            <pc:sldMk cId="544246448" sldId="545"/>
            <ac:spMk id="11" creationId="{23A58148-D452-4F6F-A2FE-EED968DE1970}"/>
          </ac:spMkLst>
        </pc:spChg>
        <pc:picChg chg="add mod">
          <ac:chgData name="Michael A Fudge Jr" userId="133895e8-240b-4811-850e-9cf94297d089" providerId="ADAL" clId="{14CEFE09-92C5-41F1-A953-A3D1226AA6B2}" dt="2020-09-26T15:23:46.136" v="1853" actId="1076"/>
          <ac:picMkLst>
            <pc:docMk/>
            <pc:sldMk cId="544246448" sldId="545"/>
            <ac:picMk id="6" creationId="{28A96D41-CB0E-4D7D-A8C2-53C19EA14BFF}"/>
          </ac:picMkLst>
        </pc:picChg>
      </pc:sldChg>
      <pc:sldChg chg="add del">
        <pc:chgData name="Michael A Fudge Jr" userId="133895e8-240b-4811-850e-9cf94297d089" providerId="ADAL" clId="{14CEFE09-92C5-41F1-A953-A3D1226AA6B2}" dt="2020-09-26T15:19:50.842" v="1647" actId="47"/>
        <pc:sldMkLst>
          <pc:docMk/>
          <pc:sldMk cId="719006637" sldId="546"/>
        </pc:sldMkLst>
      </pc:sldChg>
      <pc:sldChg chg="addSp delSp modSp add mod modNotesTx">
        <pc:chgData name="Michael A Fudge Jr" userId="133895e8-240b-4811-850e-9cf94297d089" providerId="ADAL" clId="{14CEFE09-92C5-41F1-A953-A3D1226AA6B2}" dt="2020-09-26T15:19:38.388" v="1646" actId="20577"/>
        <pc:sldMkLst>
          <pc:docMk/>
          <pc:sldMk cId="3606689016" sldId="547"/>
        </pc:sldMkLst>
        <pc:spChg chg="add del mod">
          <ac:chgData name="Michael A Fudge Jr" userId="133895e8-240b-4811-850e-9cf94297d089" providerId="ADAL" clId="{14CEFE09-92C5-41F1-A953-A3D1226AA6B2}" dt="2020-09-26T15:17:32.224" v="1420"/>
          <ac:spMkLst>
            <pc:docMk/>
            <pc:sldMk cId="3606689016" sldId="547"/>
            <ac:spMk id="3" creationId="{B5BBEF0D-388D-47E1-98EA-0DCFF7D2C715}"/>
          </ac:spMkLst>
        </pc:spChg>
        <pc:spChg chg="mod">
          <ac:chgData name="Michael A Fudge Jr" userId="133895e8-240b-4811-850e-9cf94297d089" providerId="ADAL" clId="{14CEFE09-92C5-41F1-A953-A3D1226AA6B2}" dt="2020-09-26T15:18:33.178" v="1438" actId="20577"/>
          <ac:spMkLst>
            <pc:docMk/>
            <pc:sldMk cId="3606689016" sldId="547"/>
            <ac:spMk id="4" creationId="{A3EA82E5-053B-4FE3-946F-5A680636E9C4}"/>
          </ac:spMkLst>
        </pc:spChg>
        <pc:spChg chg="mod">
          <ac:chgData name="Michael A Fudge Jr" userId="133895e8-240b-4811-850e-9cf94297d089" providerId="ADAL" clId="{14CEFE09-92C5-41F1-A953-A3D1226AA6B2}" dt="2020-09-26T15:19:16.967" v="1594" actId="14100"/>
          <ac:spMkLst>
            <pc:docMk/>
            <pc:sldMk cId="3606689016" sldId="547"/>
            <ac:spMk id="27" creationId="{1AE4DE84-2A8C-462F-8B05-7D3C420259E7}"/>
          </ac:spMkLst>
        </pc:spChg>
        <pc:picChg chg="add mod ord">
          <ac:chgData name="Michael A Fudge Jr" userId="133895e8-240b-4811-850e-9cf94297d089" providerId="ADAL" clId="{14CEFE09-92C5-41F1-A953-A3D1226AA6B2}" dt="2020-09-26T15:18:05.263" v="1425" actId="167"/>
          <ac:picMkLst>
            <pc:docMk/>
            <pc:sldMk cId="3606689016" sldId="547"/>
            <ac:picMk id="5" creationId="{89DB7E86-270A-4CBA-BA89-B73BB68F048D}"/>
          </ac:picMkLst>
        </pc:picChg>
        <pc:picChg chg="del">
          <ac:chgData name="Michael A Fudge Jr" userId="133895e8-240b-4811-850e-9cf94297d089" providerId="ADAL" clId="{14CEFE09-92C5-41F1-A953-A3D1226AA6B2}" dt="2020-09-26T15:17:29.168" v="1419" actId="478"/>
          <ac:picMkLst>
            <pc:docMk/>
            <pc:sldMk cId="3606689016" sldId="547"/>
            <ac:picMk id="24" creationId="{F50DFBDB-376F-4126-BC38-09EE32BED843}"/>
          </ac:picMkLst>
        </pc:picChg>
      </pc:sldChg>
      <pc:sldChg chg="modSp add mod modNotesTx">
        <pc:chgData name="Michael A Fudge Jr" userId="133895e8-240b-4811-850e-9cf94297d089" providerId="ADAL" clId="{14CEFE09-92C5-41F1-A953-A3D1226AA6B2}" dt="2020-09-26T15:43:57.238" v="4157" actId="20577"/>
        <pc:sldMkLst>
          <pc:docMk/>
          <pc:sldMk cId="3759650758" sldId="548"/>
        </pc:sldMkLst>
        <pc:spChg chg="mod">
          <ac:chgData name="Michael A Fudge Jr" userId="133895e8-240b-4811-850e-9cf94297d089" providerId="ADAL" clId="{14CEFE09-92C5-41F1-A953-A3D1226AA6B2}" dt="2020-09-26T15:43:23.313" v="4038" actId="6549"/>
          <ac:spMkLst>
            <pc:docMk/>
            <pc:sldMk cId="3759650758" sldId="548"/>
            <ac:spMk id="3" creationId="{23BFC44E-10DC-44C2-99E8-3D541093BB67}"/>
          </ac:spMkLst>
        </pc:spChg>
      </pc:sldChg>
      <pc:sldChg chg="modSp add mod modNotesTx">
        <pc:chgData name="Michael A Fudge Jr" userId="133895e8-240b-4811-850e-9cf94297d089" providerId="ADAL" clId="{14CEFE09-92C5-41F1-A953-A3D1226AA6B2}" dt="2020-09-26T15:44:03.744" v="4164" actId="20577"/>
        <pc:sldMkLst>
          <pc:docMk/>
          <pc:sldMk cId="2067405085" sldId="549"/>
        </pc:sldMkLst>
        <pc:spChg chg="mod">
          <ac:chgData name="Michael A Fudge Jr" userId="133895e8-240b-4811-850e-9cf94297d089" providerId="ADAL" clId="{14CEFE09-92C5-41F1-A953-A3D1226AA6B2}" dt="2020-09-26T15:42:38.314" v="3912" actId="20577"/>
          <ac:spMkLst>
            <pc:docMk/>
            <pc:sldMk cId="2067405085" sldId="549"/>
            <ac:spMk id="3" creationId="{23BFC44E-10DC-44C2-99E8-3D541093BB67}"/>
          </ac:spMkLst>
        </pc:spChg>
      </pc:sldChg>
      <pc:sldChg chg="addSp delSp modSp new mod setBg modClrScheme modAnim chgLayout">
        <pc:chgData name="Michael A Fudge Jr" userId="133895e8-240b-4811-850e-9cf94297d089" providerId="ADAL" clId="{14CEFE09-92C5-41F1-A953-A3D1226AA6B2}" dt="2020-09-26T15:58:31.952" v="4800"/>
        <pc:sldMkLst>
          <pc:docMk/>
          <pc:sldMk cId="2324496581" sldId="550"/>
        </pc:sldMkLst>
        <pc:spChg chg="mod ord">
          <ac:chgData name="Michael A Fudge Jr" userId="133895e8-240b-4811-850e-9cf94297d089" providerId="ADAL" clId="{14CEFE09-92C5-41F1-A953-A3D1226AA6B2}" dt="2020-09-26T15:58:03.316" v="4793" actId="26606"/>
          <ac:spMkLst>
            <pc:docMk/>
            <pc:sldMk cId="2324496581" sldId="550"/>
            <ac:spMk id="2" creationId="{6C0DFF62-ABE4-41D0-9584-4A0EC4266365}"/>
          </ac:spMkLst>
        </pc:spChg>
        <pc:spChg chg="del mod ord">
          <ac:chgData name="Michael A Fudge Jr" userId="133895e8-240b-4811-850e-9cf94297d089" providerId="ADAL" clId="{14CEFE09-92C5-41F1-A953-A3D1226AA6B2}" dt="2020-09-26T15:56:16.433" v="4636" actId="700"/>
          <ac:spMkLst>
            <pc:docMk/>
            <pc:sldMk cId="2324496581" sldId="550"/>
            <ac:spMk id="3" creationId="{C2B38A3F-36D2-499F-9165-B79D04FE7CDE}"/>
          </ac:spMkLst>
        </pc:spChg>
        <pc:spChg chg="add mod ord">
          <ac:chgData name="Michael A Fudge Jr" userId="133895e8-240b-4811-850e-9cf94297d089" providerId="ADAL" clId="{14CEFE09-92C5-41F1-A953-A3D1226AA6B2}" dt="2020-09-26T15:58:25.279" v="4799" actId="403"/>
          <ac:spMkLst>
            <pc:docMk/>
            <pc:sldMk cId="2324496581" sldId="550"/>
            <ac:spMk id="4" creationId="{8A0CEFBD-C65B-44A6-910B-3C59CC645034}"/>
          </ac:spMkLst>
        </pc:spChg>
        <pc:spChg chg="add del mod ord">
          <ac:chgData name="Michael A Fudge Jr" userId="133895e8-240b-4811-850e-9cf94297d089" providerId="ADAL" clId="{14CEFE09-92C5-41F1-A953-A3D1226AA6B2}" dt="2020-09-26T15:56:36.873" v="4637" actId="931"/>
          <ac:spMkLst>
            <pc:docMk/>
            <pc:sldMk cId="2324496581" sldId="550"/>
            <ac:spMk id="5" creationId="{6BEFC883-6267-4961-88BA-8AB3197BFB85}"/>
          </ac:spMkLst>
        </pc:spChg>
        <pc:spChg chg="add">
          <ac:chgData name="Michael A Fudge Jr" userId="133895e8-240b-4811-850e-9cf94297d089" providerId="ADAL" clId="{14CEFE09-92C5-41F1-A953-A3D1226AA6B2}" dt="2020-09-26T15:58:03.316" v="4793" actId="26606"/>
          <ac:spMkLst>
            <pc:docMk/>
            <pc:sldMk cId="2324496581" sldId="550"/>
            <ac:spMk id="12" creationId="{427D15F9-FBA9-45B6-A1EE-7E2610907483}"/>
          </ac:spMkLst>
        </pc:spChg>
        <pc:grpChg chg="add">
          <ac:chgData name="Michael A Fudge Jr" userId="133895e8-240b-4811-850e-9cf94297d089" providerId="ADAL" clId="{14CEFE09-92C5-41F1-A953-A3D1226AA6B2}" dt="2020-09-26T15:58:03.316" v="4793" actId="26606"/>
          <ac:grpSpMkLst>
            <pc:docMk/>
            <pc:sldMk cId="2324496581" sldId="550"/>
            <ac:grpSpMk id="14" creationId="{549D845D-9A57-49AC-9523-BB0D6DA6FECA}"/>
          </ac:grpSpMkLst>
        </pc:grpChg>
        <pc:picChg chg="add mod">
          <ac:chgData name="Michael A Fudge Jr" userId="133895e8-240b-4811-850e-9cf94297d089" providerId="ADAL" clId="{14CEFE09-92C5-41F1-A953-A3D1226AA6B2}" dt="2020-09-26T15:58:03.316" v="4793" actId="26606"/>
          <ac:picMkLst>
            <pc:docMk/>
            <pc:sldMk cId="2324496581" sldId="550"/>
            <ac:picMk id="7" creationId="{FBBF46F6-F771-438C-9592-052169C298C0}"/>
          </ac:picMkLst>
        </pc:picChg>
      </pc:sldChg>
      <pc:sldChg chg="delSp modSp add del mod ord setBg delDesignElem">
        <pc:chgData name="Michael A Fudge Jr" userId="133895e8-240b-4811-850e-9cf94297d089" providerId="ADAL" clId="{14CEFE09-92C5-41F1-A953-A3D1226AA6B2}" dt="2020-09-26T15:44:51.113" v="4190" actId="47"/>
        <pc:sldMkLst>
          <pc:docMk/>
          <pc:sldMk cId="2957549336" sldId="550"/>
        </pc:sldMkLst>
        <pc:spChg chg="mod">
          <ac:chgData name="Michael A Fudge Jr" userId="133895e8-240b-4811-850e-9cf94297d089" providerId="ADAL" clId="{14CEFE09-92C5-41F1-A953-A3D1226AA6B2}" dt="2020-09-26T15:44:48.224" v="4189" actId="20577"/>
          <ac:spMkLst>
            <pc:docMk/>
            <pc:sldMk cId="2957549336" sldId="550"/>
            <ac:spMk id="2" creationId="{85954A83-1BFB-42E8-ABE1-F6284F291E27}"/>
          </ac:spMkLst>
        </pc:spChg>
        <pc:spChg chg="del">
          <ac:chgData name="Michael A Fudge Jr" userId="133895e8-240b-4811-850e-9cf94297d089" providerId="ADAL" clId="{14CEFE09-92C5-41F1-A953-A3D1226AA6B2}" dt="2020-09-26T15:44:28.461" v="4166"/>
          <ac:spMkLst>
            <pc:docMk/>
            <pc:sldMk cId="2957549336" sldId="550"/>
            <ac:spMk id="9" creationId="{C04BE0EF-3561-49B4-9A29-F283168A91C7}"/>
          </ac:spMkLst>
        </pc:spChg>
        <pc:spChg chg="del">
          <ac:chgData name="Michael A Fudge Jr" userId="133895e8-240b-4811-850e-9cf94297d089" providerId="ADAL" clId="{14CEFE09-92C5-41F1-A953-A3D1226AA6B2}" dt="2020-09-26T15:44:28.461" v="4166"/>
          <ac:spMkLst>
            <pc:docMk/>
            <pc:sldMk cId="2957549336" sldId="550"/>
            <ac:spMk id="12" creationId="{3E443FD7-A66B-4AA0-872D-B088B9BC5F17}"/>
          </ac:spMkLst>
        </pc:spChg>
      </pc:sldChg>
      <pc:sldChg chg="addSp delSp modSp new mod setBg modClrScheme modAnim chgLayout">
        <pc:chgData name="Michael A Fudge Jr" userId="133895e8-240b-4811-850e-9cf94297d089" providerId="ADAL" clId="{14CEFE09-92C5-41F1-A953-A3D1226AA6B2}" dt="2020-09-26T16:04:33.024" v="5231"/>
        <pc:sldMkLst>
          <pc:docMk/>
          <pc:sldMk cId="1099914618" sldId="551"/>
        </pc:sldMkLst>
        <pc:spChg chg="mod ord">
          <ac:chgData name="Michael A Fudge Jr" userId="133895e8-240b-4811-850e-9cf94297d089" providerId="ADAL" clId="{14CEFE09-92C5-41F1-A953-A3D1226AA6B2}" dt="2020-09-26T16:02:44.465" v="5123" actId="26606"/>
          <ac:spMkLst>
            <pc:docMk/>
            <pc:sldMk cId="1099914618" sldId="551"/>
            <ac:spMk id="2" creationId="{FF6A0CA5-EEAF-4318-B05E-44C831674E2F}"/>
          </ac:spMkLst>
        </pc:spChg>
        <pc:spChg chg="mod ord">
          <ac:chgData name="Michael A Fudge Jr" userId="133895e8-240b-4811-850e-9cf94297d089" providerId="ADAL" clId="{14CEFE09-92C5-41F1-A953-A3D1226AA6B2}" dt="2020-09-26T16:04:27.712" v="5230" actId="403"/>
          <ac:spMkLst>
            <pc:docMk/>
            <pc:sldMk cId="1099914618" sldId="551"/>
            <ac:spMk id="3" creationId="{3BDC9ED6-A06D-44FA-B8CD-347383EB46F6}"/>
          </ac:spMkLst>
        </pc:spChg>
        <pc:spChg chg="add del mod ord">
          <ac:chgData name="Michael A Fudge Jr" userId="133895e8-240b-4811-850e-9cf94297d089" providerId="ADAL" clId="{14CEFE09-92C5-41F1-A953-A3D1226AA6B2}" dt="2020-09-26T16:02:12.019" v="5118" actId="700"/>
          <ac:spMkLst>
            <pc:docMk/>
            <pc:sldMk cId="1099914618" sldId="551"/>
            <ac:spMk id="4" creationId="{E563736B-A084-466F-8583-56251BCA5087}"/>
          </ac:spMkLst>
        </pc:spChg>
        <pc:spChg chg="add del mod ord">
          <ac:chgData name="Michael A Fudge Jr" userId="133895e8-240b-4811-850e-9cf94297d089" providerId="ADAL" clId="{14CEFE09-92C5-41F1-A953-A3D1226AA6B2}" dt="2020-09-26T16:02:12.019" v="5118" actId="700"/>
          <ac:spMkLst>
            <pc:docMk/>
            <pc:sldMk cId="1099914618" sldId="551"/>
            <ac:spMk id="5" creationId="{39D1B55B-01B4-452C-B3DC-42CF58C0483C}"/>
          </ac:spMkLst>
        </pc:spChg>
        <pc:spChg chg="add del mod ord">
          <ac:chgData name="Michael A Fudge Jr" userId="133895e8-240b-4811-850e-9cf94297d089" providerId="ADAL" clId="{14CEFE09-92C5-41F1-A953-A3D1226AA6B2}" dt="2020-09-26T16:02:12.019" v="5118" actId="700"/>
          <ac:spMkLst>
            <pc:docMk/>
            <pc:sldMk cId="1099914618" sldId="551"/>
            <ac:spMk id="6" creationId="{9DD66448-0744-4C70-8C75-A752468A045B}"/>
          </ac:spMkLst>
        </pc:spChg>
        <pc:spChg chg="add del mod ord">
          <ac:chgData name="Michael A Fudge Jr" userId="133895e8-240b-4811-850e-9cf94297d089" providerId="ADAL" clId="{14CEFE09-92C5-41F1-A953-A3D1226AA6B2}" dt="2020-09-26T16:02:39.650" v="5122" actId="931"/>
          <ac:spMkLst>
            <pc:docMk/>
            <pc:sldMk cId="1099914618" sldId="551"/>
            <ac:spMk id="7" creationId="{766601DA-A71E-44E4-A8C0-7267A65CD538}"/>
          </ac:spMkLst>
        </pc:spChg>
        <pc:spChg chg="add">
          <ac:chgData name="Michael A Fudge Jr" userId="133895e8-240b-4811-850e-9cf94297d089" providerId="ADAL" clId="{14CEFE09-92C5-41F1-A953-A3D1226AA6B2}" dt="2020-09-26T16:02:44.465" v="5123" actId="26606"/>
          <ac:spMkLst>
            <pc:docMk/>
            <pc:sldMk cId="1099914618" sldId="551"/>
            <ac:spMk id="14" creationId="{DD38EE57-B708-47C9-A4A4-E25F09FAB029}"/>
          </ac:spMkLst>
        </pc:spChg>
        <pc:grpChg chg="add">
          <ac:chgData name="Michael A Fudge Jr" userId="133895e8-240b-4811-850e-9cf94297d089" providerId="ADAL" clId="{14CEFE09-92C5-41F1-A953-A3D1226AA6B2}" dt="2020-09-26T16:02:44.465" v="5123" actId="26606"/>
          <ac:grpSpMkLst>
            <pc:docMk/>
            <pc:sldMk cId="1099914618" sldId="551"/>
            <ac:grpSpMk id="16" creationId="{57A28182-58A5-4DBB-8F64-BD944BCA8154}"/>
          </ac:grpSpMkLst>
        </pc:grpChg>
        <pc:picChg chg="add mod">
          <ac:chgData name="Michael A Fudge Jr" userId="133895e8-240b-4811-850e-9cf94297d089" providerId="ADAL" clId="{14CEFE09-92C5-41F1-A953-A3D1226AA6B2}" dt="2020-09-26T16:02:44.465" v="5123" actId="26606"/>
          <ac:picMkLst>
            <pc:docMk/>
            <pc:sldMk cId="1099914618" sldId="551"/>
            <ac:picMk id="9" creationId="{CD68A15A-64EF-4F35-9318-5BE143EA4F59}"/>
          </ac:picMkLst>
        </pc:picChg>
      </pc:sldChg>
      <pc:sldChg chg="addSp delSp modSp new mod setBg">
        <pc:chgData name="Michael A Fudge Jr" userId="133895e8-240b-4811-850e-9cf94297d089" providerId="ADAL" clId="{14CEFE09-92C5-41F1-A953-A3D1226AA6B2}" dt="2020-09-26T15:55:52.706" v="4618" actId="26606"/>
        <pc:sldMkLst>
          <pc:docMk/>
          <pc:sldMk cId="3565423956" sldId="552"/>
        </pc:sldMkLst>
        <pc:spChg chg="mod">
          <ac:chgData name="Michael A Fudge Jr" userId="133895e8-240b-4811-850e-9cf94297d089" providerId="ADAL" clId="{14CEFE09-92C5-41F1-A953-A3D1226AA6B2}" dt="2020-09-26T15:55:52.706" v="4618" actId="26606"/>
          <ac:spMkLst>
            <pc:docMk/>
            <pc:sldMk cId="3565423956" sldId="552"/>
            <ac:spMk id="2" creationId="{FFDAC0D7-9F37-4A04-A715-22C4E8C46E9D}"/>
          </ac:spMkLst>
        </pc:spChg>
        <pc:spChg chg="del mod">
          <ac:chgData name="Michael A Fudge Jr" userId="133895e8-240b-4811-850e-9cf94297d089" providerId="ADAL" clId="{14CEFE09-92C5-41F1-A953-A3D1226AA6B2}" dt="2020-09-26T15:55:52.706" v="4618" actId="26606"/>
          <ac:spMkLst>
            <pc:docMk/>
            <pc:sldMk cId="3565423956" sldId="552"/>
            <ac:spMk id="3" creationId="{B2430283-6AD5-448F-A025-CA8510B41C54}"/>
          </ac:spMkLst>
        </pc:spChg>
        <pc:spChg chg="add">
          <ac:chgData name="Michael A Fudge Jr" userId="133895e8-240b-4811-850e-9cf94297d089" providerId="ADAL" clId="{14CEFE09-92C5-41F1-A953-A3D1226AA6B2}" dt="2020-09-26T15:55:52.706" v="4618" actId="26606"/>
          <ac:spMkLst>
            <pc:docMk/>
            <pc:sldMk cId="3565423956" sldId="552"/>
            <ac:spMk id="9" creationId="{F0F47199-4BA7-4321-AD8B-750D19B9D3FE}"/>
          </ac:spMkLst>
        </pc:spChg>
        <pc:graphicFrameChg chg="add">
          <ac:chgData name="Michael A Fudge Jr" userId="133895e8-240b-4811-850e-9cf94297d089" providerId="ADAL" clId="{14CEFE09-92C5-41F1-A953-A3D1226AA6B2}" dt="2020-09-26T15:55:52.706" v="4618" actId="26606"/>
          <ac:graphicFrameMkLst>
            <pc:docMk/>
            <pc:sldMk cId="3565423956" sldId="552"/>
            <ac:graphicFrameMk id="5" creationId="{D46A1776-0EF4-4D7C-BC7F-62DBE564B022}"/>
          </ac:graphicFrameMkLst>
        </pc:graphicFrameChg>
      </pc:sldChg>
      <pc:sldChg chg="addSp delSp modSp new mod setBg modClrScheme chgLayout">
        <pc:chgData name="Michael A Fudge Jr" userId="133895e8-240b-4811-850e-9cf94297d089" providerId="ADAL" clId="{14CEFE09-92C5-41F1-A953-A3D1226AA6B2}" dt="2020-09-26T16:06:03.986" v="5287" actId="14100"/>
        <pc:sldMkLst>
          <pc:docMk/>
          <pc:sldMk cId="3156967427" sldId="553"/>
        </pc:sldMkLst>
        <pc:spChg chg="del mod ord">
          <ac:chgData name="Michael A Fudge Jr" userId="133895e8-240b-4811-850e-9cf94297d089" providerId="ADAL" clId="{14CEFE09-92C5-41F1-A953-A3D1226AA6B2}" dt="2020-09-26T16:04:54.095" v="5234" actId="700"/>
          <ac:spMkLst>
            <pc:docMk/>
            <pc:sldMk cId="3156967427" sldId="553"/>
            <ac:spMk id="2" creationId="{91B92E10-60CE-4D23-BC50-C32DA98BE0FF}"/>
          </ac:spMkLst>
        </pc:spChg>
        <pc:spChg chg="del mod ord">
          <ac:chgData name="Michael A Fudge Jr" userId="133895e8-240b-4811-850e-9cf94297d089" providerId="ADAL" clId="{14CEFE09-92C5-41F1-A953-A3D1226AA6B2}" dt="2020-09-26T16:04:54.095" v="5234" actId="700"/>
          <ac:spMkLst>
            <pc:docMk/>
            <pc:sldMk cId="3156967427" sldId="553"/>
            <ac:spMk id="3" creationId="{76A7EE58-6364-473B-B05C-8060444B2FE1}"/>
          </ac:spMkLst>
        </pc:spChg>
        <pc:spChg chg="del">
          <ac:chgData name="Michael A Fudge Jr" userId="133895e8-240b-4811-850e-9cf94297d089" providerId="ADAL" clId="{14CEFE09-92C5-41F1-A953-A3D1226AA6B2}" dt="2020-09-26T16:04:54.095" v="5234" actId="700"/>
          <ac:spMkLst>
            <pc:docMk/>
            <pc:sldMk cId="3156967427" sldId="553"/>
            <ac:spMk id="4" creationId="{C5683C07-CFA6-4724-83E6-CE443262E0D0}"/>
          </ac:spMkLst>
        </pc:spChg>
        <pc:spChg chg="add mod ord">
          <ac:chgData name="Michael A Fudge Jr" userId="133895e8-240b-4811-850e-9cf94297d089" providerId="ADAL" clId="{14CEFE09-92C5-41F1-A953-A3D1226AA6B2}" dt="2020-09-26T16:06:03.986" v="5287" actId="14100"/>
          <ac:spMkLst>
            <pc:docMk/>
            <pc:sldMk cId="3156967427" sldId="553"/>
            <ac:spMk id="5" creationId="{991314FF-C269-4B58-82DD-9B8928CF452B}"/>
          </ac:spMkLst>
        </pc:spChg>
        <pc:spChg chg="add del mod ord">
          <ac:chgData name="Michael A Fudge Jr" userId="133895e8-240b-4811-850e-9cf94297d089" providerId="ADAL" clId="{14CEFE09-92C5-41F1-A953-A3D1226AA6B2}" dt="2020-09-26T16:05:14.435" v="5235"/>
          <ac:spMkLst>
            <pc:docMk/>
            <pc:sldMk cId="3156967427" sldId="553"/>
            <ac:spMk id="6" creationId="{9BCE2E58-35AC-4B09-87CE-C53B002B1492}"/>
          </ac:spMkLst>
        </pc:spChg>
        <pc:spChg chg="add">
          <ac:chgData name="Michael A Fudge Jr" userId="133895e8-240b-4811-850e-9cf94297d089" providerId="ADAL" clId="{14CEFE09-92C5-41F1-A953-A3D1226AA6B2}" dt="2020-09-26T16:05:23.332" v="5236" actId="26606"/>
          <ac:spMkLst>
            <pc:docMk/>
            <pc:sldMk cId="3156967427" sldId="553"/>
            <ac:spMk id="12" creationId="{DCC231C8-C761-4B31-9B1C-C6D19248C6B3}"/>
          </ac:spMkLst>
        </pc:spChg>
        <pc:graphicFrameChg chg="add mod modGraphic">
          <ac:chgData name="Michael A Fudge Jr" userId="133895e8-240b-4811-850e-9cf94297d089" providerId="ADAL" clId="{14CEFE09-92C5-41F1-A953-A3D1226AA6B2}" dt="2020-09-26T16:05:57.160" v="5284" actId="14100"/>
          <ac:graphicFrameMkLst>
            <pc:docMk/>
            <pc:sldMk cId="3156967427" sldId="553"/>
            <ac:graphicFrameMk id="7" creationId="{E31EEA85-6824-4A3B-A6D8-792D0BCDBDE4}"/>
          </ac:graphicFrameMkLst>
        </pc:graphicFrameChg>
      </pc:sldChg>
      <pc:sldChg chg="addSp delSp modSp new mod modClrScheme modAnim chgLayout modNotesTx">
        <pc:chgData name="Michael A Fudge Jr" userId="133895e8-240b-4811-850e-9cf94297d089" providerId="ADAL" clId="{14CEFE09-92C5-41F1-A953-A3D1226AA6B2}" dt="2020-09-28T18:47:29.438" v="12719"/>
        <pc:sldMkLst>
          <pc:docMk/>
          <pc:sldMk cId="1210213422" sldId="554"/>
        </pc:sldMkLst>
        <pc:spChg chg="del mod ord">
          <ac:chgData name="Michael A Fudge Jr" userId="133895e8-240b-4811-850e-9cf94297d089" providerId="ADAL" clId="{14CEFE09-92C5-41F1-A953-A3D1226AA6B2}" dt="2020-09-28T18:31:54.375" v="12408" actId="700"/>
          <ac:spMkLst>
            <pc:docMk/>
            <pc:sldMk cId="1210213422" sldId="554"/>
            <ac:spMk id="2" creationId="{8D51CABA-567B-4948-911B-E722BA73E1E0}"/>
          </ac:spMkLst>
        </pc:spChg>
        <pc:spChg chg="del">
          <ac:chgData name="Michael A Fudge Jr" userId="133895e8-240b-4811-850e-9cf94297d089" providerId="ADAL" clId="{14CEFE09-92C5-41F1-A953-A3D1226AA6B2}" dt="2020-09-28T18:31:54.375" v="12408" actId="700"/>
          <ac:spMkLst>
            <pc:docMk/>
            <pc:sldMk cId="1210213422" sldId="554"/>
            <ac:spMk id="3" creationId="{DD2C3B44-D0C1-4C98-96D1-C521FE729986}"/>
          </ac:spMkLst>
        </pc:spChg>
        <pc:spChg chg="del">
          <ac:chgData name="Michael A Fudge Jr" userId="133895e8-240b-4811-850e-9cf94297d089" providerId="ADAL" clId="{14CEFE09-92C5-41F1-A953-A3D1226AA6B2}" dt="2020-09-28T18:31:54.375" v="12408" actId="700"/>
          <ac:spMkLst>
            <pc:docMk/>
            <pc:sldMk cId="1210213422" sldId="554"/>
            <ac:spMk id="4" creationId="{62CA4631-5E1C-4F9A-B919-4E26B57A7264}"/>
          </ac:spMkLst>
        </pc:spChg>
        <pc:spChg chg="add del">
          <ac:chgData name="Michael A Fudge Jr" userId="133895e8-240b-4811-850e-9cf94297d089" providerId="ADAL" clId="{14CEFE09-92C5-41F1-A953-A3D1226AA6B2}" dt="2020-09-28T18:26:56.771" v="12374" actId="22"/>
          <ac:spMkLst>
            <pc:docMk/>
            <pc:sldMk cId="1210213422" sldId="554"/>
            <ac:spMk id="6" creationId="{CC5E8446-6927-4205-B0B7-BEC81A3999BB}"/>
          </ac:spMkLst>
        </pc:spChg>
        <pc:spChg chg="add mod ord">
          <ac:chgData name="Michael A Fudge Jr" userId="133895e8-240b-4811-850e-9cf94297d089" providerId="ADAL" clId="{14CEFE09-92C5-41F1-A953-A3D1226AA6B2}" dt="2020-09-28T18:32:12.871" v="12477" actId="404"/>
          <ac:spMkLst>
            <pc:docMk/>
            <pc:sldMk cId="1210213422" sldId="554"/>
            <ac:spMk id="7" creationId="{403EEDEE-FA68-4266-8C93-79C88892863B}"/>
          </ac:spMkLst>
        </pc:spChg>
        <pc:spChg chg="add mod">
          <ac:chgData name="Michael A Fudge Jr" userId="133895e8-240b-4811-850e-9cf94297d089" providerId="ADAL" clId="{14CEFE09-92C5-41F1-A953-A3D1226AA6B2}" dt="2020-09-28T18:41:14.218" v="12587" actId="14100"/>
          <ac:spMkLst>
            <pc:docMk/>
            <pc:sldMk cId="1210213422" sldId="554"/>
            <ac:spMk id="8" creationId="{83D347C6-3611-4455-9780-7F9F278C6E0C}"/>
          </ac:spMkLst>
        </pc:spChg>
        <pc:spChg chg="add mod">
          <ac:chgData name="Michael A Fudge Jr" userId="133895e8-240b-4811-850e-9cf94297d089" providerId="ADAL" clId="{14CEFE09-92C5-41F1-A953-A3D1226AA6B2}" dt="2020-09-28T18:44:36.281" v="12624" actId="1036"/>
          <ac:spMkLst>
            <pc:docMk/>
            <pc:sldMk cId="1210213422" sldId="554"/>
            <ac:spMk id="10" creationId="{5C64647D-0184-42B6-82DF-E4048459F81B}"/>
          </ac:spMkLst>
        </pc:spChg>
        <pc:spChg chg="add mod">
          <ac:chgData name="Michael A Fudge Jr" userId="133895e8-240b-4811-850e-9cf94297d089" providerId="ADAL" clId="{14CEFE09-92C5-41F1-A953-A3D1226AA6B2}" dt="2020-09-28T18:42:20.219" v="12598" actId="1076"/>
          <ac:spMkLst>
            <pc:docMk/>
            <pc:sldMk cId="1210213422" sldId="554"/>
            <ac:spMk id="12" creationId="{8162A976-7694-44B0-AD28-93B6FB5DB261}"/>
          </ac:spMkLst>
        </pc:spChg>
        <pc:spChg chg="add mod">
          <ac:chgData name="Michael A Fudge Jr" userId="133895e8-240b-4811-850e-9cf94297d089" providerId="ADAL" clId="{14CEFE09-92C5-41F1-A953-A3D1226AA6B2}" dt="2020-09-28T18:44:36.281" v="12624" actId="1036"/>
          <ac:spMkLst>
            <pc:docMk/>
            <pc:sldMk cId="1210213422" sldId="554"/>
            <ac:spMk id="14" creationId="{691BD84A-7529-4CC4-8F44-EDEA78BCE1A8}"/>
          </ac:spMkLst>
        </pc:spChg>
        <pc:spChg chg="add del mod">
          <ac:chgData name="Michael A Fudge Jr" userId="133895e8-240b-4811-850e-9cf94297d089" providerId="ADAL" clId="{14CEFE09-92C5-41F1-A953-A3D1226AA6B2}" dt="2020-09-28T18:43:39.248" v="12607" actId="478"/>
          <ac:spMkLst>
            <pc:docMk/>
            <pc:sldMk cId="1210213422" sldId="554"/>
            <ac:spMk id="16" creationId="{65DD757F-D161-45FB-A9CA-3F15EF370573}"/>
          </ac:spMkLst>
        </pc:spChg>
        <pc:spChg chg="add mod">
          <ac:chgData name="Michael A Fudge Jr" userId="133895e8-240b-4811-850e-9cf94297d089" providerId="ADAL" clId="{14CEFE09-92C5-41F1-A953-A3D1226AA6B2}" dt="2020-09-28T18:45:54.980" v="12633" actId="1076"/>
          <ac:spMkLst>
            <pc:docMk/>
            <pc:sldMk cId="1210213422" sldId="554"/>
            <ac:spMk id="19" creationId="{81AF66B4-67B4-4681-9BC3-91CC33FADCA9}"/>
          </ac:spMkLst>
        </pc:spChg>
        <pc:spChg chg="add mod">
          <ac:chgData name="Michael A Fudge Jr" userId="133895e8-240b-4811-850e-9cf94297d089" providerId="ADAL" clId="{14CEFE09-92C5-41F1-A953-A3D1226AA6B2}" dt="2020-09-28T18:45:49.916" v="12632" actId="1076"/>
          <ac:spMkLst>
            <pc:docMk/>
            <pc:sldMk cId="1210213422" sldId="554"/>
            <ac:spMk id="20" creationId="{B814A102-4C1E-426D-AD58-CDA1DF5C2F33}"/>
          </ac:spMkLst>
        </pc:spChg>
        <pc:spChg chg="add mod">
          <ac:chgData name="Michael A Fudge Jr" userId="133895e8-240b-4811-850e-9cf94297d089" providerId="ADAL" clId="{14CEFE09-92C5-41F1-A953-A3D1226AA6B2}" dt="2020-09-28T18:46:53.335" v="12709" actId="1076"/>
          <ac:spMkLst>
            <pc:docMk/>
            <pc:sldMk cId="1210213422" sldId="554"/>
            <ac:spMk id="23" creationId="{14BD57BC-EEBD-41BB-9063-E54E54A54806}"/>
          </ac:spMkLst>
        </pc:spChg>
        <pc:picChg chg="add mod">
          <ac:chgData name="Michael A Fudge Jr" userId="133895e8-240b-4811-850e-9cf94297d089" providerId="ADAL" clId="{14CEFE09-92C5-41F1-A953-A3D1226AA6B2}" dt="2020-09-28T18:42:15.539" v="12597" actId="1076"/>
          <ac:picMkLst>
            <pc:docMk/>
            <pc:sldMk cId="1210213422" sldId="554"/>
            <ac:picMk id="11" creationId="{26EAD7BB-1F09-444A-9923-C0594D7BB085}"/>
          </ac:picMkLst>
        </pc:picChg>
        <pc:picChg chg="add mod">
          <ac:chgData name="Michael A Fudge Jr" userId="133895e8-240b-4811-850e-9cf94297d089" providerId="ADAL" clId="{14CEFE09-92C5-41F1-A953-A3D1226AA6B2}" dt="2020-09-28T18:44:36.281" v="12624" actId="1036"/>
          <ac:picMkLst>
            <pc:docMk/>
            <pc:sldMk cId="1210213422" sldId="554"/>
            <ac:picMk id="15" creationId="{ADB0CF30-3AD8-498D-825B-080A8A7E3369}"/>
          </ac:picMkLst>
        </pc:picChg>
        <pc:picChg chg="add del mod">
          <ac:chgData name="Michael A Fudge Jr" userId="133895e8-240b-4811-850e-9cf94297d089" providerId="ADAL" clId="{14CEFE09-92C5-41F1-A953-A3D1226AA6B2}" dt="2020-09-28T18:45:16.872" v="12628" actId="478"/>
          <ac:picMkLst>
            <pc:docMk/>
            <pc:sldMk cId="1210213422" sldId="554"/>
            <ac:picMk id="18" creationId="{137DBC00-E45E-49DF-BABB-7067E0228ADA}"/>
          </ac:picMkLst>
        </pc:picChg>
        <pc:picChg chg="add mod">
          <ac:chgData name="Michael A Fudge Jr" userId="133895e8-240b-4811-850e-9cf94297d089" providerId="ADAL" clId="{14CEFE09-92C5-41F1-A953-A3D1226AA6B2}" dt="2020-09-28T18:46:42.188" v="12707" actId="14100"/>
          <ac:picMkLst>
            <pc:docMk/>
            <pc:sldMk cId="1210213422" sldId="554"/>
            <ac:picMk id="21" creationId="{3EA9B6D0-FDF6-49C2-B2AB-5301FCE6CBBF}"/>
          </ac:picMkLst>
        </pc:picChg>
      </pc:sldChg>
      <pc:sldChg chg="addSp modSp new mod setBg">
        <pc:chgData name="Michael A Fudge Jr" userId="133895e8-240b-4811-850e-9cf94297d089" providerId="ADAL" clId="{14CEFE09-92C5-41F1-A953-A3D1226AA6B2}" dt="2020-09-26T16:07:39.483" v="5393" actId="404"/>
        <pc:sldMkLst>
          <pc:docMk/>
          <pc:sldMk cId="562348909" sldId="555"/>
        </pc:sldMkLst>
        <pc:spChg chg="mod">
          <ac:chgData name="Michael A Fudge Jr" userId="133895e8-240b-4811-850e-9cf94297d089" providerId="ADAL" clId="{14CEFE09-92C5-41F1-A953-A3D1226AA6B2}" dt="2020-09-26T16:07:30.192" v="5387" actId="26606"/>
          <ac:spMkLst>
            <pc:docMk/>
            <pc:sldMk cId="562348909" sldId="555"/>
            <ac:spMk id="2" creationId="{8616ACB1-6C33-4224-BA4C-B37E392AEEDB}"/>
          </ac:spMkLst>
        </pc:spChg>
        <pc:spChg chg="mod">
          <ac:chgData name="Michael A Fudge Jr" userId="133895e8-240b-4811-850e-9cf94297d089" providerId="ADAL" clId="{14CEFE09-92C5-41F1-A953-A3D1226AA6B2}" dt="2020-09-26T16:07:39.483" v="5393" actId="404"/>
          <ac:spMkLst>
            <pc:docMk/>
            <pc:sldMk cId="562348909" sldId="555"/>
            <ac:spMk id="3" creationId="{C344DF3D-9FAD-4FC4-A25B-5A0ADBEC74F7}"/>
          </ac:spMkLst>
        </pc:spChg>
        <pc:spChg chg="add">
          <ac:chgData name="Michael A Fudge Jr" userId="133895e8-240b-4811-850e-9cf94297d089" providerId="ADAL" clId="{14CEFE09-92C5-41F1-A953-A3D1226AA6B2}" dt="2020-09-26T16:07:30.192" v="5387" actId="26606"/>
          <ac:spMkLst>
            <pc:docMk/>
            <pc:sldMk cId="562348909" sldId="555"/>
            <ac:spMk id="12" creationId="{74751229-0244-4FBB-BED1-407467F4C951}"/>
          </ac:spMkLst>
        </pc:spChg>
        <pc:picChg chg="add">
          <ac:chgData name="Michael A Fudge Jr" userId="133895e8-240b-4811-850e-9cf94297d089" providerId="ADAL" clId="{14CEFE09-92C5-41F1-A953-A3D1226AA6B2}" dt="2020-09-26T16:07:30.192" v="5387" actId="26606"/>
          <ac:picMkLst>
            <pc:docMk/>
            <pc:sldMk cId="562348909" sldId="555"/>
            <ac:picMk id="7" creationId="{A755EAFB-BBDD-4063-AC74-77A89ACE5CDF}"/>
          </ac:picMkLst>
        </pc:picChg>
        <pc:picChg chg="add">
          <ac:chgData name="Michael A Fudge Jr" userId="133895e8-240b-4811-850e-9cf94297d089" providerId="ADAL" clId="{14CEFE09-92C5-41F1-A953-A3D1226AA6B2}" dt="2020-09-26T16:07:30.192" v="5387" actId="26606"/>
          <ac:picMkLst>
            <pc:docMk/>
            <pc:sldMk cId="562348909" sldId="555"/>
            <ac:picMk id="9" creationId="{77E2D724-89A4-432E-BBF3-5391657E1D91}"/>
          </ac:picMkLst>
        </pc:picChg>
      </pc:sldChg>
      <pc:sldChg chg="addSp delSp modSp new mod setBg">
        <pc:chgData name="Michael A Fudge Jr" userId="133895e8-240b-4811-850e-9cf94297d089" providerId="ADAL" clId="{14CEFE09-92C5-41F1-A953-A3D1226AA6B2}" dt="2020-09-28T18:02:02.058" v="11256" actId="20577"/>
        <pc:sldMkLst>
          <pc:docMk/>
          <pc:sldMk cId="891232274" sldId="556"/>
        </pc:sldMkLst>
        <pc:spChg chg="mod">
          <ac:chgData name="Michael A Fudge Jr" userId="133895e8-240b-4811-850e-9cf94297d089" providerId="ADAL" clId="{14CEFE09-92C5-41F1-A953-A3D1226AA6B2}" dt="2020-09-28T18:02:02.058" v="11256" actId="20577"/>
          <ac:spMkLst>
            <pc:docMk/>
            <pc:sldMk cId="891232274" sldId="556"/>
            <ac:spMk id="2" creationId="{F58A84B4-4725-4D02-B306-D84B9F670BEE}"/>
          </ac:spMkLst>
        </pc:spChg>
        <pc:spChg chg="del mod">
          <ac:chgData name="Michael A Fudge Jr" userId="133895e8-240b-4811-850e-9cf94297d089" providerId="ADAL" clId="{14CEFE09-92C5-41F1-A953-A3D1226AA6B2}" dt="2020-09-28T00:16:10.762" v="5880" actId="26606"/>
          <ac:spMkLst>
            <pc:docMk/>
            <pc:sldMk cId="891232274" sldId="556"/>
            <ac:spMk id="3" creationId="{22894400-6DFD-4A2B-AF89-24F7D7BD84D2}"/>
          </ac:spMkLst>
        </pc:spChg>
        <pc:graphicFrameChg chg="add mod">
          <ac:chgData name="Michael A Fudge Jr" userId="133895e8-240b-4811-850e-9cf94297d089" providerId="ADAL" clId="{14CEFE09-92C5-41F1-A953-A3D1226AA6B2}" dt="2020-09-28T12:11:07.265" v="7368" actId="20577"/>
          <ac:graphicFrameMkLst>
            <pc:docMk/>
            <pc:sldMk cId="891232274" sldId="556"/>
            <ac:graphicFrameMk id="5" creationId="{AF4C6C55-E604-4732-801C-643B0F45FB88}"/>
          </ac:graphicFrameMkLst>
        </pc:graphicFrameChg>
      </pc:sldChg>
      <pc:sldChg chg="addSp delSp add del setBg delDesignElem">
        <pc:chgData name="Michael A Fudge Jr" userId="133895e8-240b-4811-850e-9cf94297d089" providerId="ADAL" clId="{14CEFE09-92C5-41F1-A953-A3D1226AA6B2}" dt="2020-09-26T16:07:53.318" v="5397"/>
        <pc:sldMkLst>
          <pc:docMk/>
          <pc:sldMk cId="2255336890" sldId="557"/>
        </pc:sldMkLst>
        <pc:spChg chg="add del">
          <ac:chgData name="Michael A Fudge Jr" userId="133895e8-240b-4811-850e-9cf94297d089" providerId="ADAL" clId="{14CEFE09-92C5-41F1-A953-A3D1226AA6B2}" dt="2020-09-26T16:07:53.318" v="5397"/>
          <ac:spMkLst>
            <pc:docMk/>
            <pc:sldMk cId="2255336890" sldId="557"/>
            <ac:spMk id="17" creationId="{59A309A7-1751-4ABE-A3C1-EEC40366AD89}"/>
          </ac:spMkLst>
        </pc:spChg>
        <pc:spChg chg="add del">
          <ac:chgData name="Michael A Fudge Jr" userId="133895e8-240b-4811-850e-9cf94297d089" providerId="ADAL" clId="{14CEFE09-92C5-41F1-A953-A3D1226AA6B2}" dt="2020-09-26T16:07:53.318" v="5397"/>
          <ac:spMkLst>
            <pc:docMk/>
            <pc:sldMk cId="2255336890" sldId="557"/>
            <ac:spMk id="19" creationId="{967D8EB6-EAE1-4F9C-B398-83321E287204}"/>
          </ac:spMkLst>
        </pc:spChg>
      </pc:sldChg>
      <pc:sldChg chg="modSp add mod ord modNotesTx">
        <pc:chgData name="Michael A Fudge Jr" userId="133895e8-240b-4811-850e-9cf94297d089" providerId="ADAL" clId="{14CEFE09-92C5-41F1-A953-A3D1226AA6B2}" dt="2020-09-26T16:09:28.548" v="5690" actId="20577"/>
        <pc:sldMkLst>
          <pc:docMk/>
          <pc:sldMk cId="3382465015" sldId="557"/>
        </pc:sldMkLst>
        <pc:spChg chg="mod">
          <ac:chgData name="Michael A Fudge Jr" userId="133895e8-240b-4811-850e-9cf94297d089" providerId="ADAL" clId="{14CEFE09-92C5-41F1-A953-A3D1226AA6B2}" dt="2020-09-26T16:09:22.723" v="5677" actId="20577"/>
          <ac:spMkLst>
            <pc:docMk/>
            <pc:sldMk cId="3382465015" sldId="557"/>
            <ac:spMk id="3" creationId="{23BFC44E-10DC-44C2-99E8-3D541093BB67}"/>
          </ac:spMkLst>
        </pc:spChg>
      </pc:sldChg>
      <pc:sldChg chg="new del">
        <pc:chgData name="Michael A Fudge Jr" userId="133895e8-240b-4811-850e-9cf94297d089" providerId="ADAL" clId="{14CEFE09-92C5-41F1-A953-A3D1226AA6B2}" dt="2020-09-28T18:01:08.998" v="11192" actId="47"/>
        <pc:sldMkLst>
          <pc:docMk/>
          <pc:sldMk cId="1917158036" sldId="558"/>
        </pc:sldMkLst>
      </pc:sldChg>
      <pc:sldChg chg="modSp new del mod modAnim">
        <pc:chgData name="Michael A Fudge Jr" userId="133895e8-240b-4811-850e-9cf94297d089" providerId="ADAL" clId="{14CEFE09-92C5-41F1-A953-A3D1226AA6B2}" dt="2020-09-28T12:23:30.728" v="8299" actId="47"/>
        <pc:sldMkLst>
          <pc:docMk/>
          <pc:sldMk cId="222225495" sldId="559"/>
        </pc:sldMkLst>
        <pc:spChg chg="mod">
          <ac:chgData name="Michael A Fudge Jr" userId="133895e8-240b-4811-850e-9cf94297d089" providerId="ADAL" clId="{14CEFE09-92C5-41F1-A953-A3D1226AA6B2}" dt="2020-09-28T00:34:43.153" v="7111" actId="20577"/>
          <ac:spMkLst>
            <pc:docMk/>
            <pc:sldMk cId="222225495" sldId="559"/>
            <ac:spMk id="2" creationId="{F56EFFB2-73E8-4DA5-BBC3-89FB456EDAAA}"/>
          </ac:spMkLst>
        </pc:spChg>
        <pc:spChg chg="mod">
          <ac:chgData name="Michael A Fudge Jr" userId="133895e8-240b-4811-850e-9cf94297d089" providerId="ADAL" clId="{14CEFE09-92C5-41F1-A953-A3D1226AA6B2}" dt="2020-09-28T00:21:20.805" v="6091" actId="20577"/>
          <ac:spMkLst>
            <pc:docMk/>
            <pc:sldMk cId="222225495" sldId="559"/>
            <ac:spMk id="3" creationId="{9B7CAD41-D36D-4F61-877D-8195100AB2F3}"/>
          </ac:spMkLst>
        </pc:spChg>
      </pc:sldChg>
      <pc:sldChg chg="addSp delSp modSp new mod setBg modClrScheme modAnim chgLayout modNotesTx">
        <pc:chgData name="Michael A Fudge Jr" userId="133895e8-240b-4811-850e-9cf94297d089" providerId="ADAL" clId="{14CEFE09-92C5-41F1-A953-A3D1226AA6B2}" dt="2020-09-28T17:57:41.137" v="11094" actId="20577"/>
        <pc:sldMkLst>
          <pc:docMk/>
          <pc:sldMk cId="1330610002" sldId="560"/>
        </pc:sldMkLst>
        <pc:spChg chg="mod ord">
          <ac:chgData name="Michael A Fudge Jr" userId="133895e8-240b-4811-850e-9cf94297d089" providerId="ADAL" clId="{14CEFE09-92C5-41F1-A953-A3D1226AA6B2}" dt="2020-09-28T17:45:59.843" v="11019" actId="26606"/>
          <ac:spMkLst>
            <pc:docMk/>
            <pc:sldMk cId="1330610002" sldId="560"/>
            <ac:spMk id="2" creationId="{22823C7C-2A31-4643-A776-C31AA40BB3B5}"/>
          </ac:spMkLst>
        </pc:spChg>
        <pc:spChg chg="mod ord">
          <ac:chgData name="Michael A Fudge Jr" userId="133895e8-240b-4811-850e-9cf94297d089" providerId="ADAL" clId="{14CEFE09-92C5-41F1-A953-A3D1226AA6B2}" dt="2020-09-28T17:46:30.416" v="11027" actId="27636"/>
          <ac:spMkLst>
            <pc:docMk/>
            <pc:sldMk cId="1330610002" sldId="560"/>
            <ac:spMk id="3" creationId="{3169AF12-BC12-4F7C-89E3-009EBFB02CCF}"/>
          </ac:spMkLst>
        </pc:spChg>
        <pc:spChg chg="add del mod ord">
          <ac:chgData name="Michael A Fudge Jr" userId="133895e8-240b-4811-850e-9cf94297d089" providerId="ADAL" clId="{14CEFE09-92C5-41F1-A953-A3D1226AA6B2}" dt="2020-09-28T12:26:35.049" v="8611" actId="700"/>
          <ac:spMkLst>
            <pc:docMk/>
            <pc:sldMk cId="1330610002" sldId="560"/>
            <ac:spMk id="4" creationId="{65902C46-E9C1-473D-B6F0-40ACCF9D16BE}"/>
          </ac:spMkLst>
        </pc:spChg>
        <pc:spChg chg="add del">
          <ac:chgData name="Michael A Fudge Jr" userId="133895e8-240b-4811-850e-9cf94297d089" providerId="ADAL" clId="{14CEFE09-92C5-41F1-A953-A3D1226AA6B2}" dt="2020-09-28T17:45:59.843" v="11019" actId="26606"/>
          <ac:spMkLst>
            <pc:docMk/>
            <pc:sldMk cId="1330610002" sldId="560"/>
            <ac:spMk id="8" creationId="{E89ACC69-ADF2-492B-84C5-EA2CC16071F3}"/>
          </ac:spMkLst>
        </pc:spChg>
        <pc:spChg chg="add mod">
          <ac:chgData name="Michael A Fudge Jr" userId="133895e8-240b-4811-850e-9cf94297d089" providerId="ADAL" clId="{14CEFE09-92C5-41F1-A953-A3D1226AA6B2}" dt="2020-09-28T17:46:12.001" v="11020" actId="207"/>
          <ac:spMkLst>
            <pc:docMk/>
            <pc:sldMk cId="1330610002" sldId="560"/>
            <ac:spMk id="15" creationId="{7CB4857B-ED7C-444D-9F04-2F885114A1C2}"/>
          </ac:spMkLst>
        </pc:spChg>
        <pc:spChg chg="add">
          <ac:chgData name="Michael A Fudge Jr" userId="133895e8-240b-4811-850e-9cf94297d089" providerId="ADAL" clId="{14CEFE09-92C5-41F1-A953-A3D1226AA6B2}" dt="2020-09-28T17:45:59.843" v="11019" actId="26606"/>
          <ac:spMkLst>
            <pc:docMk/>
            <pc:sldMk cId="1330610002" sldId="560"/>
            <ac:spMk id="17" creationId="{D18046FB-44EA-4FD8-A585-EA09A319B2D0}"/>
          </ac:spMkLst>
        </pc:spChg>
        <pc:spChg chg="add">
          <ac:chgData name="Michael A Fudge Jr" userId="133895e8-240b-4811-850e-9cf94297d089" providerId="ADAL" clId="{14CEFE09-92C5-41F1-A953-A3D1226AA6B2}" dt="2020-09-28T17:45:59.843" v="11019" actId="26606"/>
          <ac:spMkLst>
            <pc:docMk/>
            <pc:sldMk cId="1330610002" sldId="560"/>
            <ac:spMk id="19" creationId="{479F5F2B-8B58-4140-AE6A-51F6C67B18D9}"/>
          </ac:spMkLst>
        </pc:spChg>
        <pc:cxnChg chg="add del">
          <ac:chgData name="Michael A Fudge Jr" userId="133895e8-240b-4811-850e-9cf94297d089" providerId="ADAL" clId="{14CEFE09-92C5-41F1-A953-A3D1226AA6B2}" dt="2020-09-28T17:45:59.843" v="11019" actId="26606"/>
          <ac:cxnSpMkLst>
            <pc:docMk/>
            <pc:sldMk cId="1330610002" sldId="560"/>
            <ac:cxnSpMk id="10" creationId="{F2AE495E-2AAF-4BC1-87A5-331009D82896}"/>
          </ac:cxnSpMkLst>
        </pc:cxnChg>
      </pc:sldChg>
      <pc:sldChg chg="addSp delSp modSp new mod">
        <pc:chgData name="Michael A Fudge Jr" userId="133895e8-240b-4811-850e-9cf94297d089" providerId="ADAL" clId="{14CEFE09-92C5-41F1-A953-A3D1226AA6B2}" dt="2020-09-28T18:31:20.424" v="12407" actId="403"/>
        <pc:sldMkLst>
          <pc:docMk/>
          <pc:sldMk cId="439664746" sldId="561"/>
        </pc:sldMkLst>
        <pc:spChg chg="mod">
          <ac:chgData name="Michael A Fudge Jr" userId="133895e8-240b-4811-850e-9cf94297d089" providerId="ADAL" clId="{14CEFE09-92C5-41F1-A953-A3D1226AA6B2}" dt="2020-09-28T18:31:20.424" v="12407" actId="403"/>
          <ac:spMkLst>
            <pc:docMk/>
            <pc:sldMk cId="439664746" sldId="561"/>
            <ac:spMk id="2" creationId="{B02D2F21-F48E-4C69-9558-1758F9EA0C63}"/>
          </ac:spMkLst>
        </pc:spChg>
        <pc:spChg chg="add del mod">
          <ac:chgData name="Michael A Fudge Jr" userId="133895e8-240b-4811-850e-9cf94297d089" providerId="ADAL" clId="{14CEFE09-92C5-41F1-A953-A3D1226AA6B2}" dt="2020-09-28T18:26:46.799" v="12372" actId="403"/>
          <ac:spMkLst>
            <pc:docMk/>
            <pc:sldMk cId="439664746" sldId="561"/>
            <ac:spMk id="3" creationId="{33B126A7-98EB-4EE1-9B95-309E68989F20}"/>
          </ac:spMkLst>
        </pc:spChg>
        <pc:graphicFrameChg chg="add del mod modGraphic">
          <ac:chgData name="Michael A Fudge Jr" userId="133895e8-240b-4811-850e-9cf94297d089" providerId="ADAL" clId="{14CEFE09-92C5-41F1-A953-A3D1226AA6B2}" dt="2020-09-28T18:24:52.100" v="12152"/>
          <ac:graphicFrameMkLst>
            <pc:docMk/>
            <pc:sldMk cId="439664746" sldId="561"/>
            <ac:graphicFrameMk id="4" creationId="{70F45B27-C318-4889-9FBB-928D87071947}"/>
          </ac:graphicFrameMkLst>
        </pc:graphicFrameChg>
        <pc:picChg chg="add mod">
          <ac:chgData name="Michael A Fudge Jr" userId="133895e8-240b-4811-850e-9cf94297d089" providerId="ADAL" clId="{14CEFE09-92C5-41F1-A953-A3D1226AA6B2}" dt="2020-09-28T18:28:16.216" v="12394" actId="14100"/>
          <ac:picMkLst>
            <pc:docMk/>
            <pc:sldMk cId="439664746" sldId="561"/>
            <ac:picMk id="9" creationId="{EEB1F179-7FCA-4883-A935-BF6677CBF39C}"/>
          </ac:picMkLst>
        </pc:picChg>
        <pc:picChg chg="add mod">
          <ac:chgData name="Michael A Fudge Jr" userId="133895e8-240b-4811-850e-9cf94297d089" providerId="ADAL" clId="{14CEFE09-92C5-41F1-A953-A3D1226AA6B2}" dt="2020-09-28T18:27:36.992" v="12384" actId="1076"/>
          <ac:picMkLst>
            <pc:docMk/>
            <pc:sldMk cId="439664746" sldId="561"/>
            <ac:picMk id="10" creationId="{CDF20A9A-21C9-49B0-B872-1E6CC3797965}"/>
          </ac:picMkLst>
        </pc:picChg>
        <pc:picChg chg="add mod">
          <ac:chgData name="Michael A Fudge Jr" userId="133895e8-240b-4811-850e-9cf94297d089" providerId="ADAL" clId="{14CEFE09-92C5-41F1-A953-A3D1226AA6B2}" dt="2020-09-28T18:28:40.178" v="12399" actId="14100"/>
          <ac:picMkLst>
            <pc:docMk/>
            <pc:sldMk cId="439664746" sldId="561"/>
            <ac:picMk id="11" creationId="{5C85BBCC-8E1F-45D7-9975-E67E65F3EFA7}"/>
          </ac:picMkLst>
        </pc:picChg>
        <pc:picChg chg="add mod">
          <ac:chgData name="Michael A Fudge Jr" userId="133895e8-240b-4811-850e-9cf94297d089" providerId="ADAL" clId="{14CEFE09-92C5-41F1-A953-A3D1226AA6B2}" dt="2020-09-28T18:28:35.442" v="12397" actId="1076"/>
          <ac:picMkLst>
            <pc:docMk/>
            <pc:sldMk cId="439664746" sldId="561"/>
            <ac:picMk id="12" creationId="{4666146B-04DB-49B0-9112-3EF557105BE7}"/>
          </ac:picMkLst>
        </pc:picChg>
        <pc:picChg chg="add del mod">
          <ac:chgData name="Michael A Fudge Jr" userId="133895e8-240b-4811-850e-9cf94297d089" providerId="ADAL" clId="{14CEFE09-92C5-41F1-A953-A3D1226AA6B2}" dt="2020-09-28T18:24:52.100" v="12152"/>
          <ac:picMkLst>
            <pc:docMk/>
            <pc:sldMk cId="439664746" sldId="561"/>
            <ac:picMk id="1025" creationId="{3086F55F-7695-43C4-A38C-E76207F2F8B0}"/>
          </ac:picMkLst>
        </pc:picChg>
        <pc:picChg chg="add del mod">
          <ac:chgData name="Michael A Fudge Jr" userId="133895e8-240b-4811-850e-9cf94297d089" providerId="ADAL" clId="{14CEFE09-92C5-41F1-A953-A3D1226AA6B2}" dt="2020-09-28T18:24:52.100" v="12152"/>
          <ac:picMkLst>
            <pc:docMk/>
            <pc:sldMk cId="439664746" sldId="561"/>
            <ac:picMk id="1026" creationId="{BC6B8F59-9A40-4031-A9B1-5828910937A7}"/>
          </ac:picMkLst>
        </pc:picChg>
        <pc:picChg chg="add del mod">
          <ac:chgData name="Michael A Fudge Jr" userId="133895e8-240b-4811-850e-9cf94297d089" providerId="ADAL" clId="{14CEFE09-92C5-41F1-A953-A3D1226AA6B2}" dt="2020-09-28T18:24:52.100" v="12152"/>
          <ac:picMkLst>
            <pc:docMk/>
            <pc:sldMk cId="439664746" sldId="561"/>
            <ac:picMk id="1027" creationId="{33045AC7-CE0A-46BF-96A5-3FE16E933DFC}"/>
          </ac:picMkLst>
        </pc:picChg>
        <pc:picChg chg="add del mod">
          <ac:chgData name="Michael A Fudge Jr" userId="133895e8-240b-4811-850e-9cf94297d089" providerId="ADAL" clId="{14CEFE09-92C5-41F1-A953-A3D1226AA6B2}" dt="2020-09-28T18:24:52.100" v="12152"/>
          <ac:picMkLst>
            <pc:docMk/>
            <pc:sldMk cId="439664746" sldId="561"/>
            <ac:picMk id="1028" creationId="{D7263CFF-7A9D-477C-B69C-6283D7295FBA}"/>
          </ac:picMkLst>
        </pc:picChg>
      </pc:sldChg>
      <pc:sldChg chg="modSp add modAnim">
        <pc:chgData name="Michael A Fudge Jr" userId="133895e8-240b-4811-850e-9cf94297d089" providerId="ADAL" clId="{14CEFE09-92C5-41F1-A953-A3D1226AA6B2}" dt="2020-09-28T00:29:47.628" v="6834" actId="20577"/>
        <pc:sldMkLst>
          <pc:docMk/>
          <pc:sldMk cId="1240582223" sldId="562"/>
        </pc:sldMkLst>
        <pc:spChg chg="mod">
          <ac:chgData name="Michael A Fudge Jr" userId="133895e8-240b-4811-850e-9cf94297d089" providerId="ADAL" clId="{14CEFE09-92C5-41F1-A953-A3D1226AA6B2}" dt="2020-09-28T00:23:45.411" v="6163" actId="20577"/>
          <ac:spMkLst>
            <pc:docMk/>
            <pc:sldMk cId="1240582223" sldId="562"/>
            <ac:spMk id="2" creationId="{00A170AC-8FEA-41D2-8B52-D721806BE75E}"/>
          </ac:spMkLst>
        </pc:spChg>
        <pc:spChg chg="mod">
          <ac:chgData name="Michael A Fudge Jr" userId="133895e8-240b-4811-850e-9cf94297d089" providerId="ADAL" clId="{14CEFE09-92C5-41F1-A953-A3D1226AA6B2}" dt="2020-09-28T00:29:47.628" v="6834" actId="20577"/>
          <ac:spMkLst>
            <pc:docMk/>
            <pc:sldMk cId="1240582223" sldId="562"/>
            <ac:spMk id="3" creationId="{45914E6F-7B0E-448E-8241-B57E4A9D0D6B}"/>
          </ac:spMkLst>
        </pc:spChg>
      </pc:sldChg>
      <pc:sldChg chg="addSp delSp modSp new mod setBg modClrScheme modAnim setClrOvrMap chgLayout">
        <pc:chgData name="Michael A Fudge Jr" userId="133895e8-240b-4811-850e-9cf94297d089" providerId="ADAL" clId="{14CEFE09-92C5-41F1-A953-A3D1226AA6B2}" dt="2020-09-28T17:45:22.334" v="11018"/>
        <pc:sldMkLst>
          <pc:docMk/>
          <pc:sldMk cId="725522875" sldId="563"/>
        </pc:sldMkLst>
        <pc:spChg chg="mod ord">
          <ac:chgData name="Michael A Fudge Jr" userId="133895e8-240b-4811-850e-9cf94297d089" providerId="ADAL" clId="{14CEFE09-92C5-41F1-A953-A3D1226AA6B2}" dt="2020-09-28T00:33:38.288" v="7071" actId="26606"/>
          <ac:spMkLst>
            <pc:docMk/>
            <pc:sldMk cId="725522875" sldId="563"/>
            <ac:spMk id="2" creationId="{E3D67438-82C2-4E49-B69F-3C3FF8C781E5}"/>
          </ac:spMkLst>
        </pc:spChg>
        <pc:spChg chg="mod ord">
          <ac:chgData name="Michael A Fudge Jr" userId="133895e8-240b-4811-850e-9cf94297d089" providerId="ADAL" clId="{14CEFE09-92C5-41F1-A953-A3D1226AA6B2}" dt="2020-09-28T00:33:52.376" v="7080" actId="403"/>
          <ac:spMkLst>
            <pc:docMk/>
            <pc:sldMk cId="725522875" sldId="563"/>
            <ac:spMk id="3" creationId="{0D975957-7CD1-47A0-83D0-5A62B5B79154}"/>
          </ac:spMkLst>
        </pc:spChg>
        <pc:spChg chg="add mod ord">
          <ac:chgData name="Michael A Fudge Jr" userId="133895e8-240b-4811-850e-9cf94297d089" providerId="ADAL" clId="{14CEFE09-92C5-41F1-A953-A3D1226AA6B2}" dt="2020-09-28T00:33:49.400" v="7079" actId="403"/>
          <ac:spMkLst>
            <pc:docMk/>
            <pc:sldMk cId="725522875" sldId="563"/>
            <ac:spMk id="4" creationId="{900CB280-66BF-4696-B4F0-728BD6EBA109}"/>
          </ac:spMkLst>
        </pc:spChg>
        <pc:spChg chg="add mod">
          <ac:chgData name="Michael A Fudge Jr" userId="133895e8-240b-4811-850e-9cf94297d089" providerId="ADAL" clId="{14CEFE09-92C5-41F1-A953-A3D1226AA6B2}" dt="2020-09-28T17:45:01.498" v="11017" actId="207"/>
          <ac:spMkLst>
            <pc:docMk/>
            <pc:sldMk cId="725522875" sldId="563"/>
            <ac:spMk id="5" creationId="{C3C76672-42FF-4465-A0E5-28C8C4C519A5}"/>
          </ac:spMkLst>
        </pc:spChg>
        <pc:spChg chg="add del">
          <ac:chgData name="Michael A Fudge Jr" userId="133895e8-240b-4811-850e-9cf94297d089" providerId="ADAL" clId="{14CEFE09-92C5-41F1-A953-A3D1226AA6B2}" dt="2020-09-28T00:33:38.277" v="7070" actId="26606"/>
          <ac:spMkLst>
            <pc:docMk/>
            <pc:sldMk cId="725522875" sldId="563"/>
            <ac:spMk id="9" creationId="{2A6B319F-86FE-4754-878E-06F0804D882B}"/>
          </ac:spMkLst>
        </pc:spChg>
        <pc:spChg chg="add del">
          <ac:chgData name="Michael A Fudge Jr" userId="133895e8-240b-4811-850e-9cf94297d089" providerId="ADAL" clId="{14CEFE09-92C5-41F1-A953-A3D1226AA6B2}" dt="2020-09-28T00:33:38.277" v="7070" actId="26606"/>
          <ac:spMkLst>
            <pc:docMk/>
            <pc:sldMk cId="725522875" sldId="563"/>
            <ac:spMk id="11" creationId="{DCF7D1B5-3477-499F-ACC5-2C8B07F4EDB3}"/>
          </ac:spMkLst>
        </pc:spChg>
        <pc:spChg chg="add">
          <ac:chgData name="Michael A Fudge Jr" userId="133895e8-240b-4811-850e-9cf94297d089" providerId="ADAL" clId="{14CEFE09-92C5-41F1-A953-A3D1226AA6B2}" dt="2020-09-28T00:33:38.288" v="7071" actId="26606"/>
          <ac:spMkLst>
            <pc:docMk/>
            <pc:sldMk cId="725522875" sldId="563"/>
            <ac:spMk id="13" creationId="{10F24D38-B79E-44B4-830E-043F45D96DC2}"/>
          </ac:spMkLst>
        </pc:spChg>
        <pc:cxnChg chg="add">
          <ac:chgData name="Michael A Fudge Jr" userId="133895e8-240b-4811-850e-9cf94297d089" providerId="ADAL" clId="{14CEFE09-92C5-41F1-A953-A3D1226AA6B2}" dt="2020-09-28T00:33:38.288" v="7071" actId="26606"/>
          <ac:cxnSpMkLst>
            <pc:docMk/>
            <pc:sldMk cId="725522875" sldId="563"/>
            <ac:cxnSpMk id="14" creationId="{FC469874-256B-45B3-A79C-7591B4BA1ECC}"/>
          </ac:cxnSpMkLst>
        </pc:cxnChg>
      </pc:sldChg>
      <pc:sldChg chg="delSp modSp add del mod setBg modClrScheme delDesignElem chgLayout">
        <pc:chgData name="Michael A Fudge Jr" userId="133895e8-240b-4811-850e-9cf94297d089" providerId="ADAL" clId="{14CEFE09-92C5-41F1-A953-A3D1226AA6B2}" dt="2020-09-28T12:23:27.303" v="8298" actId="47"/>
        <pc:sldMkLst>
          <pc:docMk/>
          <pc:sldMk cId="1354830165" sldId="564"/>
        </pc:sldMkLst>
        <pc:spChg chg="mod ord">
          <ac:chgData name="Michael A Fudge Jr" userId="133895e8-240b-4811-850e-9cf94297d089" providerId="ADAL" clId="{14CEFE09-92C5-41F1-A953-A3D1226AA6B2}" dt="2020-09-28T12:23:22.156" v="8297" actId="700"/>
          <ac:spMkLst>
            <pc:docMk/>
            <pc:sldMk cId="1354830165" sldId="564"/>
            <ac:spMk id="2" creationId="{E3D67438-82C2-4E49-B69F-3C3FF8C781E5}"/>
          </ac:spMkLst>
        </pc:spChg>
        <pc:spChg chg="mod ord">
          <ac:chgData name="Michael A Fudge Jr" userId="133895e8-240b-4811-850e-9cf94297d089" providerId="ADAL" clId="{14CEFE09-92C5-41F1-A953-A3D1226AA6B2}" dt="2020-09-28T12:23:22.156" v="8297" actId="700"/>
          <ac:spMkLst>
            <pc:docMk/>
            <pc:sldMk cId="1354830165" sldId="564"/>
            <ac:spMk id="3" creationId="{0D975957-7CD1-47A0-83D0-5A62B5B79154}"/>
          </ac:spMkLst>
        </pc:spChg>
        <pc:spChg chg="mod ord">
          <ac:chgData name="Michael A Fudge Jr" userId="133895e8-240b-4811-850e-9cf94297d089" providerId="ADAL" clId="{14CEFE09-92C5-41F1-A953-A3D1226AA6B2}" dt="2020-09-28T12:23:22.156" v="8297" actId="700"/>
          <ac:spMkLst>
            <pc:docMk/>
            <pc:sldMk cId="1354830165" sldId="564"/>
            <ac:spMk id="4" creationId="{900CB280-66BF-4696-B4F0-728BD6EBA109}"/>
          </ac:spMkLst>
        </pc:spChg>
        <pc:spChg chg="del">
          <ac:chgData name="Michael A Fudge Jr" userId="133895e8-240b-4811-850e-9cf94297d089" providerId="ADAL" clId="{14CEFE09-92C5-41F1-A953-A3D1226AA6B2}" dt="2020-09-28T00:34:07.943" v="7082"/>
          <ac:spMkLst>
            <pc:docMk/>
            <pc:sldMk cId="1354830165" sldId="564"/>
            <ac:spMk id="13" creationId="{10F24D38-B79E-44B4-830E-043F45D96DC2}"/>
          </ac:spMkLst>
        </pc:spChg>
        <pc:cxnChg chg="del">
          <ac:chgData name="Michael A Fudge Jr" userId="133895e8-240b-4811-850e-9cf94297d089" providerId="ADAL" clId="{14CEFE09-92C5-41F1-A953-A3D1226AA6B2}" dt="2020-09-28T00:34:07.943" v="7082"/>
          <ac:cxnSpMkLst>
            <pc:docMk/>
            <pc:sldMk cId="1354830165" sldId="564"/>
            <ac:cxnSpMk id="14" creationId="{FC469874-256B-45B3-A79C-7591B4BA1ECC}"/>
          </ac:cxnSpMkLst>
        </pc:cxnChg>
      </pc:sldChg>
      <pc:sldChg chg="modSp add mod ord modAnim">
        <pc:chgData name="Michael A Fudge Jr" userId="133895e8-240b-4811-850e-9cf94297d089" providerId="ADAL" clId="{14CEFE09-92C5-41F1-A953-A3D1226AA6B2}" dt="2020-09-28T12:09:15.372" v="7308" actId="20577"/>
        <pc:sldMkLst>
          <pc:docMk/>
          <pc:sldMk cId="1608034373" sldId="565"/>
        </pc:sldMkLst>
        <pc:spChg chg="mod">
          <ac:chgData name="Michael A Fudge Jr" userId="133895e8-240b-4811-850e-9cf94297d089" providerId="ADAL" clId="{14CEFE09-92C5-41F1-A953-A3D1226AA6B2}" dt="2020-09-28T00:34:56.199" v="7125" actId="20577"/>
          <ac:spMkLst>
            <pc:docMk/>
            <pc:sldMk cId="1608034373" sldId="565"/>
            <ac:spMk id="2" creationId="{E3D67438-82C2-4E49-B69F-3C3FF8C781E5}"/>
          </ac:spMkLst>
        </pc:spChg>
        <pc:spChg chg="mod">
          <ac:chgData name="Michael A Fudge Jr" userId="133895e8-240b-4811-850e-9cf94297d089" providerId="ADAL" clId="{14CEFE09-92C5-41F1-A953-A3D1226AA6B2}" dt="2020-09-28T12:09:15.372" v="7308" actId="20577"/>
          <ac:spMkLst>
            <pc:docMk/>
            <pc:sldMk cId="1608034373" sldId="565"/>
            <ac:spMk id="3" creationId="{0D975957-7CD1-47A0-83D0-5A62B5B79154}"/>
          </ac:spMkLst>
        </pc:spChg>
        <pc:spChg chg="mod">
          <ac:chgData name="Michael A Fudge Jr" userId="133895e8-240b-4811-850e-9cf94297d089" providerId="ADAL" clId="{14CEFE09-92C5-41F1-A953-A3D1226AA6B2}" dt="2020-09-28T12:08:58.452" v="7269" actId="20577"/>
          <ac:spMkLst>
            <pc:docMk/>
            <pc:sldMk cId="1608034373" sldId="565"/>
            <ac:spMk id="4" creationId="{900CB280-66BF-4696-B4F0-728BD6EBA109}"/>
          </ac:spMkLst>
        </pc:spChg>
      </pc:sldChg>
      <pc:sldChg chg="modSp add mod ord modAnim">
        <pc:chgData name="Michael A Fudge Jr" userId="133895e8-240b-4811-850e-9cf94297d089" providerId="ADAL" clId="{14CEFE09-92C5-41F1-A953-A3D1226AA6B2}" dt="2020-09-28T12:15:50.844" v="7770" actId="313"/>
        <pc:sldMkLst>
          <pc:docMk/>
          <pc:sldMk cId="199469286" sldId="566"/>
        </pc:sldMkLst>
        <pc:spChg chg="mod">
          <ac:chgData name="Michael A Fudge Jr" userId="133895e8-240b-4811-850e-9cf94297d089" providerId="ADAL" clId="{14CEFE09-92C5-41F1-A953-A3D1226AA6B2}" dt="2020-09-28T12:10:50.231" v="7347" actId="20577"/>
          <ac:spMkLst>
            <pc:docMk/>
            <pc:sldMk cId="199469286" sldId="566"/>
            <ac:spMk id="2" creationId="{00A170AC-8FEA-41D2-8B52-D721806BE75E}"/>
          </ac:spMkLst>
        </pc:spChg>
        <pc:spChg chg="mod">
          <ac:chgData name="Michael A Fudge Jr" userId="133895e8-240b-4811-850e-9cf94297d089" providerId="ADAL" clId="{14CEFE09-92C5-41F1-A953-A3D1226AA6B2}" dt="2020-09-28T12:15:50.844" v="7770" actId="313"/>
          <ac:spMkLst>
            <pc:docMk/>
            <pc:sldMk cId="199469286" sldId="566"/>
            <ac:spMk id="3" creationId="{45914E6F-7B0E-448E-8241-B57E4A9D0D6B}"/>
          </ac:spMkLst>
        </pc:spChg>
      </pc:sldChg>
      <pc:sldChg chg="addSp delSp modSp add mod ord delAnim modAnim delDesignElem chgLayout">
        <pc:chgData name="Michael A Fudge Jr" userId="133895e8-240b-4811-850e-9cf94297d089" providerId="ADAL" clId="{14CEFE09-92C5-41F1-A953-A3D1226AA6B2}" dt="2020-09-28T12:23:07.867" v="8296" actId="403"/>
        <pc:sldMkLst>
          <pc:docMk/>
          <pc:sldMk cId="1284570782" sldId="567"/>
        </pc:sldMkLst>
        <pc:spChg chg="mod ord">
          <ac:chgData name="Michael A Fudge Jr" userId="133895e8-240b-4811-850e-9cf94297d089" providerId="ADAL" clId="{14CEFE09-92C5-41F1-A953-A3D1226AA6B2}" dt="2020-09-28T12:17:47.356" v="7957" actId="700"/>
          <ac:spMkLst>
            <pc:docMk/>
            <pc:sldMk cId="1284570782" sldId="567"/>
            <ac:spMk id="2" creationId="{E3D67438-82C2-4E49-B69F-3C3FF8C781E5}"/>
          </ac:spMkLst>
        </pc:spChg>
        <pc:spChg chg="mod ord">
          <ac:chgData name="Michael A Fudge Jr" userId="133895e8-240b-4811-850e-9cf94297d089" providerId="ADAL" clId="{14CEFE09-92C5-41F1-A953-A3D1226AA6B2}" dt="2020-09-28T12:23:07.867" v="8296" actId="403"/>
          <ac:spMkLst>
            <pc:docMk/>
            <pc:sldMk cId="1284570782" sldId="567"/>
            <ac:spMk id="3" creationId="{0D975957-7CD1-47A0-83D0-5A62B5B79154}"/>
          </ac:spMkLst>
        </pc:spChg>
        <pc:spChg chg="del mod">
          <ac:chgData name="Michael A Fudge Jr" userId="133895e8-240b-4811-850e-9cf94297d089" providerId="ADAL" clId="{14CEFE09-92C5-41F1-A953-A3D1226AA6B2}" dt="2020-09-28T12:17:38.281" v="7954" actId="478"/>
          <ac:spMkLst>
            <pc:docMk/>
            <pc:sldMk cId="1284570782" sldId="567"/>
            <ac:spMk id="4" creationId="{900CB280-66BF-4696-B4F0-728BD6EBA109}"/>
          </ac:spMkLst>
        </pc:spChg>
        <pc:spChg chg="add del mod">
          <ac:chgData name="Michael A Fudge Jr" userId="133895e8-240b-4811-850e-9cf94297d089" providerId="ADAL" clId="{14CEFE09-92C5-41F1-A953-A3D1226AA6B2}" dt="2020-09-28T12:17:50.455" v="7958" actId="478"/>
          <ac:spMkLst>
            <pc:docMk/>
            <pc:sldMk cId="1284570782" sldId="567"/>
            <ac:spMk id="6" creationId="{D01A647A-6777-4896-B9DF-1E7DCF218289}"/>
          </ac:spMkLst>
        </pc:spChg>
        <pc:spChg chg="add del">
          <ac:chgData name="Michael A Fudge Jr" userId="133895e8-240b-4811-850e-9cf94297d089" providerId="ADAL" clId="{14CEFE09-92C5-41F1-A953-A3D1226AA6B2}" dt="2020-09-28T12:17:47.356" v="7957" actId="700"/>
          <ac:spMkLst>
            <pc:docMk/>
            <pc:sldMk cId="1284570782" sldId="567"/>
            <ac:spMk id="13" creationId="{10F24D38-B79E-44B4-830E-043F45D96DC2}"/>
          </ac:spMkLst>
        </pc:spChg>
        <pc:cxnChg chg="add del">
          <ac:chgData name="Michael A Fudge Jr" userId="133895e8-240b-4811-850e-9cf94297d089" providerId="ADAL" clId="{14CEFE09-92C5-41F1-A953-A3D1226AA6B2}" dt="2020-09-28T12:17:47.356" v="7957" actId="700"/>
          <ac:cxnSpMkLst>
            <pc:docMk/>
            <pc:sldMk cId="1284570782" sldId="567"/>
            <ac:cxnSpMk id="14" creationId="{FC469874-256B-45B3-A79C-7591B4BA1ECC}"/>
          </ac:cxnSpMkLst>
        </pc:cxnChg>
      </pc:sldChg>
      <pc:sldChg chg="addSp delSp modSp new add del mod setBg delDesignElem modNotesTx">
        <pc:chgData name="Michael A Fudge Jr" userId="133895e8-240b-4811-850e-9cf94297d089" providerId="ADAL" clId="{14CEFE09-92C5-41F1-A953-A3D1226AA6B2}" dt="2020-09-28T18:14:03.180" v="11791" actId="47"/>
        <pc:sldMkLst>
          <pc:docMk/>
          <pc:sldMk cId="791664591" sldId="568"/>
        </pc:sldMkLst>
        <pc:spChg chg="mod">
          <ac:chgData name="Michael A Fudge Jr" userId="133895e8-240b-4811-850e-9cf94297d089" providerId="ADAL" clId="{14CEFE09-92C5-41F1-A953-A3D1226AA6B2}" dt="2020-09-28T18:13:21.223" v="11769"/>
          <ac:spMkLst>
            <pc:docMk/>
            <pc:sldMk cId="791664591" sldId="568"/>
            <ac:spMk id="2" creationId="{5FDFD410-6474-41AA-B24B-813AB276B9A0}"/>
          </ac:spMkLst>
        </pc:spChg>
        <pc:spChg chg="mod">
          <ac:chgData name="Michael A Fudge Jr" userId="133895e8-240b-4811-850e-9cf94297d089" providerId="ADAL" clId="{14CEFE09-92C5-41F1-A953-A3D1226AA6B2}" dt="2020-09-28T18:13:57.925" v="11789" actId="21"/>
          <ac:spMkLst>
            <pc:docMk/>
            <pc:sldMk cId="791664591" sldId="568"/>
            <ac:spMk id="3" creationId="{20976E04-C2D2-43DA-84D4-67C1BA837129}"/>
          </ac:spMkLst>
        </pc:spChg>
        <pc:spChg chg="add del mod">
          <ac:chgData name="Michael A Fudge Jr" userId="133895e8-240b-4811-850e-9cf94297d089" providerId="ADAL" clId="{14CEFE09-92C5-41F1-A953-A3D1226AA6B2}" dt="2020-09-28T18:13:21.223" v="11769"/>
          <ac:spMkLst>
            <pc:docMk/>
            <pc:sldMk cId="791664591" sldId="568"/>
            <ac:spMk id="4" creationId="{1715B3F1-4C9A-426C-870D-B267C34D9DEA}"/>
          </ac:spMkLst>
        </pc:spChg>
        <pc:spChg chg="add del mod">
          <ac:chgData name="Michael A Fudge Jr" userId="133895e8-240b-4811-850e-9cf94297d089" providerId="ADAL" clId="{14CEFE09-92C5-41F1-A953-A3D1226AA6B2}" dt="2020-09-28T18:13:21.223" v="11769"/>
          <ac:spMkLst>
            <pc:docMk/>
            <pc:sldMk cId="791664591" sldId="568"/>
            <ac:spMk id="5" creationId="{1CDD9A25-5F0C-48E7-89B5-48DF78AAAFDA}"/>
          </ac:spMkLst>
        </pc:spChg>
        <pc:spChg chg="add del">
          <ac:chgData name="Michael A Fudge Jr" userId="133895e8-240b-4811-850e-9cf94297d089" providerId="ADAL" clId="{14CEFE09-92C5-41F1-A953-A3D1226AA6B2}" dt="2020-09-28T18:13:21.223" v="11769"/>
          <ac:spMkLst>
            <pc:docMk/>
            <pc:sldMk cId="791664591" sldId="568"/>
            <ac:spMk id="8" creationId="{8D70B121-56F4-4848-B38B-182089D909FA}"/>
          </ac:spMkLst>
        </pc:spChg>
        <pc:spChg chg="add del">
          <ac:chgData name="Michael A Fudge Jr" userId="133895e8-240b-4811-850e-9cf94297d089" providerId="ADAL" clId="{14CEFE09-92C5-41F1-A953-A3D1226AA6B2}" dt="2020-09-28T18:13:05.847" v="11765" actId="26606"/>
          <ac:spMkLst>
            <pc:docMk/>
            <pc:sldMk cId="791664591" sldId="568"/>
            <ac:spMk id="12" creationId="{953FB2E7-B6CB-429C-81EB-D9516D6D5C8D}"/>
          </ac:spMkLst>
        </pc:spChg>
        <pc:spChg chg="add del">
          <ac:chgData name="Michael A Fudge Jr" userId="133895e8-240b-4811-850e-9cf94297d089" providerId="ADAL" clId="{14CEFE09-92C5-41F1-A953-A3D1226AA6B2}" dt="2020-09-28T18:13:05.847" v="11765" actId="26606"/>
          <ac:spMkLst>
            <pc:docMk/>
            <pc:sldMk cId="791664591" sldId="568"/>
            <ac:spMk id="13" creationId="{76EFD3D9-44F0-4267-BCC1-1613E79D8274}"/>
          </ac:spMkLst>
        </pc:spChg>
        <pc:spChg chg="add del">
          <ac:chgData name="Michael A Fudge Jr" userId="133895e8-240b-4811-850e-9cf94297d089" providerId="ADAL" clId="{14CEFE09-92C5-41F1-A953-A3D1226AA6B2}" dt="2020-09-28T18:13:05.847" v="11765" actId="26606"/>
          <ac:spMkLst>
            <pc:docMk/>
            <pc:sldMk cId="791664591" sldId="568"/>
            <ac:spMk id="14" creationId="{2EC40DB1-B719-4A13-9A4D-0966B4B27866}"/>
          </ac:spMkLst>
        </pc:spChg>
        <pc:spChg chg="add del">
          <ac:chgData name="Michael A Fudge Jr" userId="133895e8-240b-4811-850e-9cf94297d089" providerId="ADAL" clId="{14CEFE09-92C5-41F1-A953-A3D1226AA6B2}" dt="2020-09-28T18:13:05.847" v="11765" actId="26606"/>
          <ac:spMkLst>
            <pc:docMk/>
            <pc:sldMk cId="791664591" sldId="568"/>
            <ac:spMk id="15" creationId="{A779A851-95D6-41AF-937A-B0E4B7F6FA8D}"/>
          </ac:spMkLst>
        </pc:spChg>
        <pc:spChg chg="add del">
          <ac:chgData name="Michael A Fudge Jr" userId="133895e8-240b-4811-850e-9cf94297d089" providerId="ADAL" clId="{14CEFE09-92C5-41F1-A953-A3D1226AA6B2}" dt="2020-09-28T18:13:05.847" v="11765" actId="26606"/>
          <ac:spMkLst>
            <pc:docMk/>
            <pc:sldMk cId="791664591" sldId="568"/>
            <ac:spMk id="16" creationId="{82211336-CFF3-412D-868A-6679C1004C45}"/>
          </ac:spMkLst>
        </pc:spChg>
        <pc:spChg chg="add del">
          <ac:chgData name="Michael A Fudge Jr" userId="133895e8-240b-4811-850e-9cf94297d089" providerId="ADAL" clId="{14CEFE09-92C5-41F1-A953-A3D1226AA6B2}" dt="2020-09-28T18:13:21.223" v="11769"/>
          <ac:spMkLst>
            <pc:docMk/>
            <pc:sldMk cId="791664591" sldId="568"/>
            <ac:spMk id="32" creationId="{C54A3646-77FE-4862-96CE-45260829B18F}"/>
          </ac:spMkLst>
        </pc:spChg>
        <pc:spChg chg="add del">
          <ac:chgData name="Michael A Fudge Jr" userId="133895e8-240b-4811-850e-9cf94297d089" providerId="ADAL" clId="{14CEFE09-92C5-41F1-A953-A3D1226AA6B2}" dt="2020-09-28T18:13:21.223" v="11769"/>
          <ac:spMkLst>
            <pc:docMk/>
            <pc:sldMk cId="791664591" sldId="568"/>
            <ac:spMk id="33" creationId="{700D0C16-8549-4373-8B7C-3555082CEA0B}"/>
          </ac:spMkLst>
        </pc:spChg>
        <pc:spChg chg="add del">
          <ac:chgData name="Michael A Fudge Jr" userId="133895e8-240b-4811-850e-9cf94297d089" providerId="ADAL" clId="{14CEFE09-92C5-41F1-A953-A3D1226AA6B2}" dt="2020-09-28T18:13:21.223" v="11769"/>
          <ac:spMkLst>
            <pc:docMk/>
            <pc:sldMk cId="791664591" sldId="568"/>
            <ac:spMk id="35" creationId="{C7341777-0F86-4E1E-A07F-2076F00D04EC}"/>
          </ac:spMkLst>
        </pc:spChg>
        <pc:grpChg chg="add del">
          <ac:chgData name="Michael A Fudge Jr" userId="133895e8-240b-4811-850e-9cf94297d089" providerId="ADAL" clId="{14CEFE09-92C5-41F1-A953-A3D1226AA6B2}" dt="2020-09-28T18:13:21.223" v="11769"/>
          <ac:grpSpMkLst>
            <pc:docMk/>
            <pc:sldMk cId="791664591" sldId="568"/>
            <ac:grpSpMk id="34" creationId="{3F6FA249-9C10-48B9-9F72-1F333D8A9486}"/>
          </ac:grpSpMkLst>
        </pc:grpChg>
        <pc:cxnChg chg="add del">
          <ac:chgData name="Michael A Fudge Jr" userId="133895e8-240b-4811-850e-9cf94297d089" providerId="ADAL" clId="{14CEFE09-92C5-41F1-A953-A3D1226AA6B2}" dt="2020-09-28T18:13:21.223" v="11769"/>
          <ac:cxnSpMkLst>
            <pc:docMk/>
            <pc:sldMk cId="791664591" sldId="568"/>
            <ac:cxnSpMk id="10" creationId="{2D72A2C9-F3CA-4216-8BAD-FA4C970C3C4E}"/>
          </ac:cxnSpMkLst>
        </pc:cxnChg>
      </pc:sldChg>
      <pc:sldChg chg="addSp modSp new mod modAnim">
        <pc:chgData name="Michael A Fudge Jr" userId="133895e8-240b-4811-850e-9cf94297d089" providerId="ADAL" clId="{14CEFE09-92C5-41F1-A953-A3D1226AA6B2}" dt="2020-09-28T18:30:52.562" v="12402" actId="403"/>
        <pc:sldMkLst>
          <pc:docMk/>
          <pc:sldMk cId="1733774184" sldId="569"/>
        </pc:sldMkLst>
        <pc:spChg chg="mod">
          <ac:chgData name="Michael A Fudge Jr" userId="133895e8-240b-4811-850e-9cf94297d089" providerId="ADAL" clId="{14CEFE09-92C5-41F1-A953-A3D1226AA6B2}" dt="2020-09-28T18:30:52.562" v="12402" actId="403"/>
          <ac:spMkLst>
            <pc:docMk/>
            <pc:sldMk cId="1733774184" sldId="569"/>
            <ac:spMk id="2" creationId="{CF06ABF2-A06E-4306-9063-10BD15E28531}"/>
          </ac:spMkLst>
        </pc:spChg>
        <pc:spChg chg="mod">
          <ac:chgData name="Michael A Fudge Jr" userId="133895e8-240b-4811-850e-9cf94297d089" providerId="ADAL" clId="{14CEFE09-92C5-41F1-A953-A3D1226AA6B2}" dt="2020-09-28T18:20:01.004" v="12090" actId="404"/>
          <ac:spMkLst>
            <pc:docMk/>
            <pc:sldMk cId="1733774184" sldId="569"/>
            <ac:spMk id="3" creationId="{32C85FCD-4A12-4F63-96B9-D92EE35613D0}"/>
          </ac:spMkLst>
        </pc:spChg>
        <pc:picChg chg="add mod">
          <ac:chgData name="Michael A Fudge Jr" userId="133895e8-240b-4811-850e-9cf94297d089" providerId="ADAL" clId="{14CEFE09-92C5-41F1-A953-A3D1226AA6B2}" dt="2020-09-28T18:19:56.379" v="12089" actId="403"/>
          <ac:picMkLst>
            <pc:docMk/>
            <pc:sldMk cId="1733774184" sldId="569"/>
            <ac:picMk id="4" creationId="{476ECD20-9A7C-45BE-801F-2F3A9992FDD7}"/>
          </ac:picMkLst>
        </pc:picChg>
        <pc:cxnChg chg="add mod">
          <ac:chgData name="Michael A Fudge Jr" userId="133895e8-240b-4811-850e-9cf94297d089" providerId="ADAL" clId="{14CEFE09-92C5-41F1-A953-A3D1226AA6B2}" dt="2020-09-28T18:21:08.709" v="12102" actId="14100"/>
          <ac:cxnSpMkLst>
            <pc:docMk/>
            <pc:sldMk cId="1733774184" sldId="569"/>
            <ac:cxnSpMk id="6" creationId="{90099800-D15D-4452-AC3F-1F901358168D}"/>
          </ac:cxnSpMkLst>
        </pc:cxnChg>
        <pc:cxnChg chg="add mod">
          <ac:chgData name="Michael A Fudge Jr" userId="133895e8-240b-4811-850e-9cf94297d089" providerId="ADAL" clId="{14CEFE09-92C5-41F1-A953-A3D1226AA6B2}" dt="2020-09-28T18:21:04.899" v="12101" actId="14100"/>
          <ac:cxnSpMkLst>
            <pc:docMk/>
            <pc:sldMk cId="1733774184" sldId="569"/>
            <ac:cxnSpMk id="7" creationId="{CC6A9752-B9BD-431E-9084-C9796A53D580}"/>
          </ac:cxnSpMkLst>
        </pc:cxnChg>
        <pc:cxnChg chg="add mod">
          <ac:chgData name="Michael A Fudge Jr" userId="133895e8-240b-4811-850e-9cf94297d089" providerId="ADAL" clId="{14CEFE09-92C5-41F1-A953-A3D1226AA6B2}" dt="2020-09-28T18:20:56.507" v="12100" actId="14100"/>
          <ac:cxnSpMkLst>
            <pc:docMk/>
            <pc:sldMk cId="1733774184" sldId="569"/>
            <ac:cxnSpMk id="10" creationId="{E0CC130E-D046-47A2-BDE6-D2742139413B}"/>
          </ac:cxnSpMkLst>
        </pc:cxnChg>
      </pc:sldChg>
      <pc:sldChg chg="addSp delSp modSp new mod setBg modClrScheme modAnim chgLayout">
        <pc:chgData name="Michael A Fudge Jr" userId="133895e8-240b-4811-850e-9cf94297d089" providerId="ADAL" clId="{14CEFE09-92C5-41F1-A953-A3D1226AA6B2}" dt="2020-09-28T12:37:19.910" v="9745" actId="26606"/>
        <pc:sldMkLst>
          <pc:docMk/>
          <pc:sldMk cId="1225154716" sldId="570"/>
        </pc:sldMkLst>
        <pc:spChg chg="del mod ord">
          <ac:chgData name="Michael A Fudge Jr" userId="133895e8-240b-4811-850e-9cf94297d089" providerId="ADAL" clId="{14CEFE09-92C5-41F1-A953-A3D1226AA6B2}" dt="2020-09-28T12:31:36.949" v="9053" actId="700"/>
          <ac:spMkLst>
            <pc:docMk/>
            <pc:sldMk cId="1225154716" sldId="570"/>
            <ac:spMk id="2" creationId="{D4E7A247-6EC5-4049-8BEB-21FD413854E0}"/>
          </ac:spMkLst>
        </pc:spChg>
        <pc:spChg chg="del mod ord">
          <ac:chgData name="Michael A Fudge Jr" userId="133895e8-240b-4811-850e-9cf94297d089" providerId="ADAL" clId="{14CEFE09-92C5-41F1-A953-A3D1226AA6B2}" dt="2020-09-28T12:31:36.949" v="9053" actId="700"/>
          <ac:spMkLst>
            <pc:docMk/>
            <pc:sldMk cId="1225154716" sldId="570"/>
            <ac:spMk id="3" creationId="{A01D4A7F-A762-4619-8AE2-3B53217D8983}"/>
          </ac:spMkLst>
        </pc:spChg>
        <pc:spChg chg="del">
          <ac:chgData name="Michael A Fudge Jr" userId="133895e8-240b-4811-850e-9cf94297d089" providerId="ADAL" clId="{14CEFE09-92C5-41F1-A953-A3D1226AA6B2}" dt="2020-09-28T12:31:36.949" v="9053" actId="700"/>
          <ac:spMkLst>
            <pc:docMk/>
            <pc:sldMk cId="1225154716" sldId="570"/>
            <ac:spMk id="4" creationId="{8B5D508B-B36A-4BA7-9C0A-1A6CAED3F688}"/>
          </ac:spMkLst>
        </pc:spChg>
        <pc:spChg chg="add del mod ord">
          <ac:chgData name="Michael A Fudge Jr" userId="133895e8-240b-4811-850e-9cf94297d089" providerId="ADAL" clId="{14CEFE09-92C5-41F1-A953-A3D1226AA6B2}" dt="2020-09-28T12:31:40.821" v="9054" actId="700"/>
          <ac:spMkLst>
            <pc:docMk/>
            <pc:sldMk cId="1225154716" sldId="570"/>
            <ac:spMk id="5" creationId="{0A7534C0-0DBA-47E2-AC58-5EA5FDD0F744}"/>
          </ac:spMkLst>
        </pc:spChg>
        <pc:spChg chg="add del mod ord">
          <ac:chgData name="Michael A Fudge Jr" userId="133895e8-240b-4811-850e-9cf94297d089" providerId="ADAL" clId="{14CEFE09-92C5-41F1-A953-A3D1226AA6B2}" dt="2020-09-28T12:31:40.821" v="9054" actId="700"/>
          <ac:spMkLst>
            <pc:docMk/>
            <pc:sldMk cId="1225154716" sldId="570"/>
            <ac:spMk id="6" creationId="{E501BCF9-B25E-4023-8F6C-30B708C2BD65}"/>
          </ac:spMkLst>
        </pc:spChg>
        <pc:spChg chg="add mod ord">
          <ac:chgData name="Michael A Fudge Jr" userId="133895e8-240b-4811-850e-9cf94297d089" providerId="ADAL" clId="{14CEFE09-92C5-41F1-A953-A3D1226AA6B2}" dt="2020-09-28T12:37:19.910" v="9745" actId="26606"/>
          <ac:spMkLst>
            <pc:docMk/>
            <pc:sldMk cId="1225154716" sldId="570"/>
            <ac:spMk id="7" creationId="{D64D906C-1D5F-40E5-B4E0-9F648C07412C}"/>
          </ac:spMkLst>
        </pc:spChg>
        <pc:spChg chg="add mod ord">
          <ac:chgData name="Michael A Fudge Jr" userId="133895e8-240b-4811-850e-9cf94297d089" providerId="ADAL" clId="{14CEFE09-92C5-41F1-A953-A3D1226AA6B2}" dt="2020-09-28T12:37:19.910" v="9745" actId="26606"/>
          <ac:spMkLst>
            <pc:docMk/>
            <pc:sldMk cId="1225154716" sldId="570"/>
            <ac:spMk id="8" creationId="{74187A87-7C85-4D80-89C4-2411CA96F6D8}"/>
          </ac:spMkLst>
        </pc:spChg>
        <pc:picChg chg="add">
          <ac:chgData name="Michael A Fudge Jr" userId="133895e8-240b-4811-850e-9cf94297d089" providerId="ADAL" clId="{14CEFE09-92C5-41F1-A953-A3D1226AA6B2}" dt="2020-09-28T12:37:19.910" v="9745" actId="26606"/>
          <ac:picMkLst>
            <pc:docMk/>
            <pc:sldMk cId="1225154716" sldId="570"/>
            <ac:picMk id="12" creationId="{BB9F6344-4F71-4005-9BC4-2563A892BF74}"/>
          </ac:picMkLst>
        </pc:picChg>
      </pc:sldChg>
      <pc:sldChg chg="add del">
        <pc:chgData name="Michael A Fudge Jr" userId="133895e8-240b-4811-850e-9cf94297d089" providerId="ADAL" clId="{14CEFE09-92C5-41F1-A953-A3D1226AA6B2}" dt="2020-09-28T17:38:05.464" v="10390" actId="47"/>
        <pc:sldMkLst>
          <pc:docMk/>
          <pc:sldMk cId="3832110628" sldId="571"/>
        </pc:sldMkLst>
      </pc:sldChg>
      <pc:sldChg chg="add del">
        <pc:chgData name="Michael A Fudge Jr" userId="133895e8-240b-4811-850e-9cf94297d089" providerId="ADAL" clId="{14CEFE09-92C5-41F1-A953-A3D1226AA6B2}" dt="2020-09-28T17:38:07.971" v="10391" actId="47"/>
        <pc:sldMkLst>
          <pc:docMk/>
          <pc:sldMk cId="1636240059" sldId="572"/>
        </pc:sldMkLst>
      </pc:sldChg>
      <pc:sldChg chg="modSp add mod modNotesTx">
        <pc:chgData name="Michael A Fudge Jr" userId="133895e8-240b-4811-850e-9cf94297d089" providerId="ADAL" clId="{14CEFE09-92C5-41F1-A953-A3D1226AA6B2}" dt="2020-09-28T17:36:02.355" v="10105" actId="20577"/>
        <pc:sldMkLst>
          <pc:docMk/>
          <pc:sldMk cId="3449631495" sldId="573"/>
        </pc:sldMkLst>
        <pc:spChg chg="mod">
          <ac:chgData name="Michael A Fudge Jr" userId="133895e8-240b-4811-850e-9cf94297d089" providerId="ADAL" clId="{14CEFE09-92C5-41F1-A953-A3D1226AA6B2}" dt="2020-09-28T17:35:11.629" v="9952" actId="20577"/>
          <ac:spMkLst>
            <pc:docMk/>
            <pc:sldMk cId="3449631495" sldId="573"/>
            <ac:spMk id="3" creationId="{23BFC44E-10DC-44C2-99E8-3D541093BB67}"/>
          </ac:spMkLst>
        </pc:spChg>
      </pc:sldChg>
      <pc:sldChg chg="modSp add mod modNotesTx">
        <pc:chgData name="Michael A Fudge Jr" userId="133895e8-240b-4811-850e-9cf94297d089" providerId="ADAL" clId="{14CEFE09-92C5-41F1-A953-A3D1226AA6B2}" dt="2020-09-28T17:38:00.165" v="10388" actId="313"/>
        <pc:sldMkLst>
          <pc:docMk/>
          <pc:sldMk cId="1268548467" sldId="574"/>
        </pc:sldMkLst>
        <pc:spChg chg="mod">
          <ac:chgData name="Michael A Fudge Jr" userId="133895e8-240b-4811-850e-9cf94297d089" providerId="ADAL" clId="{14CEFE09-92C5-41F1-A953-A3D1226AA6B2}" dt="2020-09-28T17:37:22.586" v="10280" actId="20577"/>
          <ac:spMkLst>
            <pc:docMk/>
            <pc:sldMk cId="1268548467" sldId="574"/>
            <ac:spMk id="3" creationId="{23BFC44E-10DC-44C2-99E8-3D541093BB67}"/>
          </ac:spMkLst>
        </pc:spChg>
      </pc:sldChg>
      <pc:sldChg chg="modSp add mod modNotesTx">
        <pc:chgData name="Michael A Fudge Jr" userId="133895e8-240b-4811-850e-9cf94297d089" providerId="ADAL" clId="{14CEFE09-92C5-41F1-A953-A3D1226AA6B2}" dt="2020-09-29T21:38:32.514" v="15847" actId="313"/>
        <pc:sldMkLst>
          <pc:docMk/>
          <pc:sldMk cId="4266914678" sldId="575"/>
        </pc:sldMkLst>
        <pc:spChg chg="mod">
          <ac:chgData name="Michael A Fudge Jr" userId="133895e8-240b-4811-850e-9cf94297d089" providerId="ADAL" clId="{14CEFE09-92C5-41F1-A953-A3D1226AA6B2}" dt="2020-09-29T21:38:32.514" v="15847" actId="313"/>
          <ac:spMkLst>
            <pc:docMk/>
            <pc:sldMk cId="4266914678" sldId="575"/>
            <ac:spMk id="3" creationId="{23BFC44E-10DC-44C2-99E8-3D541093BB67}"/>
          </ac:spMkLst>
        </pc:spChg>
      </pc:sldChg>
      <pc:sldChg chg="addSp delSp modSp add mod delAnim modAnim modNotesTx">
        <pc:chgData name="Michael A Fudge Jr" userId="133895e8-240b-4811-850e-9cf94297d089" providerId="ADAL" clId="{14CEFE09-92C5-41F1-A953-A3D1226AA6B2}" dt="2020-09-28T18:01:00.480" v="11191" actId="1076"/>
        <pc:sldMkLst>
          <pc:docMk/>
          <pc:sldMk cId="630293629" sldId="576"/>
        </pc:sldMkLst>
        <pc:spChg chg="del">
          <ac:chgData name="Michael A Fudge Jr" userId="133895e8-240b-4811-850e-9cf94297d089" providerId="ADAL" clId="{14CEFE09-92C5-41F1-A953-A3D1226AA6B2}" dt="2020-09-28T17:58:05.184" v="11166" actId="478"/>
          <ac:spMkLst>
            <pc:docMk/>
            <pc:sldMk cId="630293629" sldId="576"/>
            <ac:spMk id="3" creationId="{3169AF12-BC12-4F7C-89E3-009EBFB02CCF}"/>
          </ac:spMkLst>
        </pc:spChg>
        <pc:spChg chg="add del mod">
          <ac:chgData name="Michael A Fudge Jr" userId="133895e8-240b-4811-850e-9cf94297d089" providerId="ADAL" clId="{14CEFE09-92C5-41F1-A953-A3D1226AA6B2}" dt="2020-09-28T17:58:07.716" v="11167" actId="478"/>
          <ac:spMkLst>
            <pc:docMk/>
            <pc:sldMk cId="630293629" sldId="576"/>
            <ac:spMk id="5" creationId="{396C0077-727F-4C74-B5F2-FBD4665CF771}"/>
          </ac:spMkLst>
        </pc:spChg>
        <pc:picChg chg="add del">
          <ac:chgData name="Michael A Fudge Jr" userId="133895e8-240b-4811-850e-9cf94297d089" providerId="ADAL" clId="{14CEFE09-92C5-41F1-A953-A3D1226AA6B2}" dt="2020-09-28T17:58:26.262" v="11169"/>
          <ac:picMkLst>
            <pc:docMk/>
            <pc:sldMk cId="630293629" sldId="576"/>
            <ac:picMk id="6" creationId="{591AF686-471A-4386-ABB6-99EF67BFEAB3}"/>
          </ac:picMkLst>
        </pc:picChg>
        <pc:picChg chg="add mod">
          <ac:chgData name="Michael A Fudge Jr" userId="133895e8-240b-4811-850e-9cf94297d089" providerId="ADAL" clId="{14CEFE09-92C5-41F1-A953-A3D1226AA6B2}" dt="2020-09-28T18:01:00.480" v="11191" actId="1076"/>
          <ac:picMkLst>
            <pc:docMk/>
            <pc:sldMk cId="630293629" sldId="576"/>
            <ac:picMk id="7" creationId="{1EBC1DEC-8994-41D6-B5F5-77093D040B96}"/>
          </ac:picMkLst>
        </pc:picChg>
        <pc:picChg chg="add mod">
          <ac:chgData name="Michael A Fudge Jr" userId="133895e8-240b-4811-850e-9cf94297d089" providerId="ADAL" clId="{14CEFE09-92C5-41F1-A953-A3D1226AA6B2}" dt="2020-09-28T17:59:11.205" v="11183" actId="1076"/>
          <ac:picMkLst>
            <pc:docMk/>
            <pc:sldMk cId="630293629" sldId="576"/>
            <ac:picMk id="8" creationId="{55042AC5-23B1-4AF5-8161-0AE524A8B775}"/>
          </ac:picMkLst>
        </pc:picChg>
      </pc:sldChg>
      <pc:sldChg chg="addSp delSp modSp add mod ord">
        <pc:chgData name="Michael A Fudge Jr" userId="133895e8-240b-4811-850e-9cf94297d089" providerId="ADAL" clId="{14CEFE09-92C5-41F1-A953-A3D1226AA6B2}" dt="2020-09-28T18:03:53.730" v="11270" actId="1076"/>
        <pc:sldMkLst>
          <pc:docMk/>
          <pc:sldMk cId="717599287" sldId="577"/>
        </pc:sldMkLst>
        <pc:spChg chg="mod">
          <ac:chgData name="Michael A Fudge Jr" userId="133895e8-240b-4811-850e-9cf94297d089" providerId="ADAL" clId="{14CEFE09-92C5-41F1-A953-A3D1226AA6B2}" dt="2020-09-28T18:01:56.064" v="11252" actId="20577"/>
          <ac:spMkLst>
            <pc:docMk/>
            <pc:sldMk cId="717599287" sldId="577"/>
            <ac:spMk id="2" creationId="{85954A83-1BFB-42E8-ABE1-F6284F291E27}"/>
          </ac:spMkLst>
        </pc:spChg>
        <pc:picChg chg="del">
          <ac:chgData name="Michael A Fudge Jr" userId="133895e8-240b-4811-850e-9cf94297d089" providerId="ADAL" clId="{14CEFE09-92C5-41F1-A953-A3D1226AA6B2}" dt="2020-09-28T18:02:06.481" v="11257" actId="478"/>
          <ac:picMkLst>
            <pc:docMk/>
            <pc:sldMk cId="717599287" sldId="577"/>
            <ac:picMk id="4" creationId="{577BF5A4-BE10-45C6-8008-1DAEE191D315}"/>
          </ac:picMkLst>
        </pc:picChg>
        <pc:picChg chg="add mod">
          <ac:chgData name="Michael A Fudge Jr" userId="133895e8-240b-4811-850e-9cf94297d089" providerId="ADAL" clId="{14CEFE09-92C5-41F1-A953-A3D1226AA6B2}" dt="2020-09-28T18:03:48.577" v="11269" actId="1076"/>
          <ac:picMkLst>
            <pc:docMk/>
            <pc:sldMk cId="717599287" sldId="577"/>
            <ac:picMk id="5" creationId="{F2C2B952-4CC5-45FD-B3F5-F40036253A90}"/>
          </ac:picMkLst>
        </pc:picChg>
        <pc:picChg chg="add mod">
          <ac:chgData name="Michael A Fudge Jr" userId="133895e8-240b-4811-850e-9cf94297d089" providerId="ADAL" clId="{14CEFE09-92C5-41F1-A953-A3D1226AA6B2}" dt="2020-09-28T18:03:53.730" v="11270" actId="1076"/>
          <ac:picMkLst>
            <pc:docMk/>
            <pc:sldMk cId="717599287" sldId="577"/>
            <ac:picMk id="7" creationId="{C5DB9B00-9BEB-442F-8AC6-21CFD0EF64CC}"/>
          </ac:picMkLst>
        </pc:picChg>
        <pc:picChg chg="del">
          <ac:chgData name="Michael A Fudge Jr" userId="133895e8-240b-4811-850e-9cf94297d089" providerId="ADAL" clId="{14CEFE09-92C5-41F1-A953-A3D1226AA6B2}" dt="2020-09-28T18:02:06.481" v="11257" actId="478"/>
          <ac:picMkLst>
            <pc:docMk/>
            <pc:sldMk cId="717599287" sldId="577"/>
            <ac:picMk id="8" creationId="{B38FC348-2071-4278-93B4-082E2073DBFF}"/>
          </ac:picMkLst>
        </pc:picChg>
        <pc:picChg chg="add mod">
          <ac:chgData name="Michael A Fudge Jr" userId="133895e8-240b-4811-850e-9cf94297d089" providerId="ADAL" clId="{14CEFE09-92C5-41F1-A953-A3D1226AA6B2}" dt="2020-09-28T18:03:53.730" v="11270" actId="1076"/>
          <ac:picMkLst>
            <pc:docMk/>
            <pc:sldMk cId="717599287" sldId="577"/>
            <ac:picMk id="10" creationId="{C9E9389C-0B1B-46DC-A085-E0FE77B2E3E7}"/>
          </ac:picMkLst>
        </pc:picChg>
        <pc:picChg chg="add mod">
          <ac:chgData name="Michael A Fudge Jr" userId="133895e8-240b-4811-850e-9cf94297d089" providerId="ADAL" clId="{14CEFE09-92C5-41F1-A953-A3D1226AA6B2}" dt="2020-09-28T18:03:53.730" v="11270" actId="1076"/>
          <ac:picMkLst>
            <pc:docMk/>
            <pc:sldMk cId="717599287" sldId="577"/>
            <ac:picMk id="14" creationId="{6B50A6B4-5EED-4080-9E6E-3B3C74877974}"/>
          </ac:picMkLst>
        </pc:picChg>
      </pc:sldChg>
      <pc:sldChg chg="addSp delSp modSp add mod ord">
        <pc:chgData name="Michael A Fudge Jr" userId="133895e8-240b-4811-850e-9cf94297d089" providerId="ADAL" clId="{14CEFE09-92C5-41F1-A953-A3D1226AA6B2}" dt="2020-09-28T18:06:55.415" v="11349" actId="20577"/>
        <pc:sldMkLst>
          <pc:docMk/>
          <pc:sldMk cId="2102322400" sldId="578"/>
        </pc:sldMkLst>
        <pc:spChg chg="mod">
          <ac:chgData name="Michael A Fudge Jr" userId="133895e8-240b-4811-850e-9cf94297d089" providerId="ADAL" clId="{14CEFE09-92C5-41F1-A953-A3D1226AA6B2}" dt="2020-09-28T18:06:55.415" v="11349" actId="20577"/>
          <ac:spMkLst>
            <pc:docMk/>
            <pc:sldMk cId="2102322400" sldId="578"/>
            <ac:spMk id="2" creationId="{85954A83-1BFB-42E8-ABE1-F6284F291E27}"/>
          </ac:spMkLst>
        </pc:spChg>
        <pc:spChg chg="add mod">
          <ac:chgData name="Michael A Fudge Jr" userId="133895e8-240b-4811-850e-9cf94297d089" providerId="ADAL" clId="{14CEFE09-92C5-41F1-A953-A3D1226AA6B2}" dt="2020-09-28T18:06:43.156" v="11347" actId="1582"/>
          <ac:spMkLst>
            <pc:docMk/>
            <pc:sldMk cId="2102322400" sldId="578"/>
            <ac:spMk id="17" creationId="{0E5C2C25-E790-47F6-AF7E-7E721205BD53}"/>
          </ac:spMkLst>
        </pc:spChg>
        <pc:grpChg chg="add mod">
          <ac:chgData name="Michael A Fudge Jr" userId="133895e8-240b-4811-850e-9cf94297d089" providerId="ADAL" clId="{14CEFE09-92C5-41F1-A953-A3D1226AA6B2}" dt="2020-09-28T18:06:30.242" v="11346" actId="1076"/>
          <ac:grpSpMkLst>
            <pc:docMk/>
            <pc:sldMk cId="2102322400" sldId="578"/>
            <ac:grpSpMk id="18" creationId="{7D0CBBAF-D576-4385-8156-8ABA5C986BED}"/>
          </ac:grpSpMkLst>
        </pc:grpChg>
        <pc:picChg chg="del">
          <ac:chgData name="Michael A Fudge Jr" userId="133895e8-240b-4811-850e-9cf94297d089" providerId="ADAL" clId="{14CEFE09-92C5-41F1-A953-A3D1226AA6B2}" dt="2020-09-28T18:05:06.496" v="11329" actId="478"/>
          <ac:picMkLst>
            <pc:docMk/>
            <pc:sldMk cId="2102322400" sldId="578"/>
            <ac:picMk id="5" creationId="{F2C2B952-4CC5-45FD-B3F5-F40036253A90}"/>
          </ac:picMkLst>
        </pc:picChg>
        <pc:picChg chg="del">
          <ac:chgData name="Michael A Fudge Jr" userId="133895e8-240b-4811-850e-9cf94297d089" providerId="ADAL" clId="{14CEFE09-92C5-41F1-A953-A3D1226AA6B2}" dt="2020-09-28T18:05:06.496" v="11329" actId="478"/>
          <ac:picMkLst>
            <pc:docMk/>
            <pc:sldMk cId="2102322400" sldId="578"/>
            <ac:picMk id="7" creationId="{C5DB9B00-9BEB-442F-8AC6-21CFD0EF64CC}"/>
          </ac:picMkLst>
        </pc:picChg>
        <pc:picChg chg="del">
          <ac:chgData name="Michael A Fudge Jr" userId="133895e8-240b-4811-850e-9cf94297d089" providerId="ADAL" clId="{14CEFE09-92C5-41F1-A953-A3D1226AA6B2}" dt="2020-09-28T18:05:06.496" v="11329" actId="478"/>
          <ac:picMkLst>
            <pc:docMk/>
            <pc:sldMk cId="2102322400" sldId="578"/>
            <ac:picMk id="10" creationId="{C9E9389C-0B1B-46DC-A085-E0FE77B2E3E7}"/>
          </ac:picMkLst>
        </pc:picChg>
        <pc:picChg chg="del">
          <ac:chgData name="Michael A Fudge Jr" userId="133895e8-240b-4811-850e-9cf94297d089" providerId="ADAL" clId="{14CEFE09-92C5-41F1-A953-A3D1226AA6B2}" dt="2020-09-28T18:05:06.496" v="11329" actId="478"/>
          <ac:picMkLst>
            <pc:docMk/>
            <pc:sldMk cId="2102322400" sldId="578"/>
            <ac:picMk id="14" creationId="{6B50A6B4-5EED-4080-9E6E-3B3C74877974}"/>
          </ac:picMkLst>
        </pc:picChg>
        <pc:cxnChg chg="add mod">
          <ac:chgData name="Michael A Fudge Jr" userId="133895e8-240b-4811-850e-9cf94297d089" providerId="ADAL" clId="{14CEFE09-92C5-41F1-A953-A3D1226AA6B2}" dt="2020-09-28T18:06:43.156" v="11347" actId="1582"/>
          <ac:cxnSpMkLst>
            <pc:docMk/>
            <pc:sldMk cId="2102322400" sldId="578"/>
            <ac:cxnSpMk id="4" creationId="{5441AB7C-7539-4067-9F87-CE7E5428CBFE}"/>
          </ac:cxnSpMkLst>
        </pc:cxnChg>
        <pc:cxnChg chg="add mod">
          <ac:chgData name="Michael A Fudge Jr" userId="133895e8-240b-4811-850e-9cf94297d089" providerId="ADAL" clId="{14CEFE09-92C5-41F1-A953-A3D1226AA6B2}" dt="2020-09-28T18:06:43.156" v="11347" actId="1582"/>
          <ac:cxnSpMkLst>
            <pc:docMk/>
            <pc:sldMk cId="2102322400" sldId="578"/>
            <ac:cxnSpMk id="11" creationId="{A1BEBD7C-6D63-4DB7-A7F1-6F3154F40634}"/>
          </ac:cxnSpMkLst>
        </pc:cxnChg>
        <pc:cxnChg chg="add mod">
          <ac:chgData name="Michael A Fudge Jr" userId="133895e8-240b-4811-850e-9cf94297d089" providerId="ADAL" clId="{14CEFE09-92C5-41F1-A953-A3D1226AA6B2}" dt="2020-09-28T18:06:43.156" v="11347" actId="1582"/>
          <ac:cxnSpMkLst>
            <pc:docMk/>
            <pc:sldMk cId="2102322400" sldId="578"/>
            <ac:cxnSpMk id="13" creationId="{6DA3ADF5-CECE-4D49-9B84-E96A93A99097}"/>
          </ac:cxnSpMkLst>
        </pc:cxnChg>
      </pc:sldChg>
      <pc:sldChg chg="modSp add mod ord modAnim">
        <pc:chgData name="Michael A Fudge Jr" userId="133895e8-240b-4811-850e-9cf94297d089" providerId="ADAL" clId="{14CEFE09-92C5-41F1-A953-A3D1226AA6B2}" dt="2020-09-28T18:15:03.405" v="11843" actId="20577"/>
        <pc:sldMkLst>
          <pc:docMk/>
          <pc:sldMk cId="1670502512" sldId="579"/>
        </pc:sldMkLst>
        <pc:spChg chg="mod">
          <ac:chgData name="Michael A Fudge Jr" userId="133895e8-240b-4811-850e-9cf94297d089" providerId="ADAL" clId="{14CEFE09-92C5-41F1-A953-A3D1226AA6B2}" dt="2020-09-28T18:13:53.177" v="11788" actId="20577"/>
          <ac:spMkLst>
            <pc:docMk/>
            <pc:sldMk cId="1670502512" sldId="579"/>
            <ac:spMk id="2" creationId="{5C84C77B-FF54-4813-94E1-23FF8F114C7E}"/>
          </ac:spMkLst>
        </pc:spChg>
        <pc:spChg chg="mod">
          <ac:chgData name="Michael A Fudge Jr" userId="133895e8-240b-4811-850e-9cf94297d089" providerId="ADAL" clId="{14CEFE09-92C5-41F1-A953-A3D1226AA6B2}" dt="2020-09-28T18:15:03.405" v="11843" actId="20577"/>
          <ac:spMkLst>
            <pc:docMk/>
            <pc:sldMk cId="1670502512" sldId="579"/>
            <ac:spMk id="4" creationId="{74B6070D-2E18-49A3-84C2-0A1B79DC59EE}"/>
          </ac:spMkLst>
        </pc:spChg>
      </pc:sldChg>
      <pc:sldChg chg="new del">
        <pc:chgData name="Michael A Fudge Jr" userId="133895e8-240b-4811-850e-9cf94297d089" providerId="ADAL" clId="{14CEFE09-92C5-41F1-A953-A3D1226AA6B2}" dt="2020-09-28T19:23:53.507" v="13789" actId="47"/>
        <pc:sldMkLst>
          <pc:docMk/>
          <pc:sldMk cId="3727454125" sldId="580"/>
        </pc:sldMkLst>
      </pc:sldChg>
      <pc:sldChg chg="addSp modSp new mod modAnim modNotesTx">
        <pc:chgData name="Michael A Fudge Jr" userId="133895e8-240b-4811-850e-9cf94297d089" providerId="ADAL" clId="{14CEFE09-92C5-41F1-A953-A3D1226AA6B2}" dt="2020-09-28T19:28:11.676" v="14026"/>
        <pc:sldMkLst>
          <pc:docMk/>
          <pc:sldMk cId="3645397051" sldId="581"/>
        </pc:sldMkLst>
        <pc:spChg chg="mod">
          <ac:chgData name="Michael A Fudge Jr" userId="133895e8-240b-4811-850e-9cf94297d089" providerId="ADAL" clId="{14CEFE09-92C5-41F1-A953-A3D1226AA6B2}" dt="2020-09-28T19:24:13.197" v="13834" actId="20577"/>
          <ac:spMkLst>
            <pc:docMk/>
            <pc:sldMk cId="3645397051" sldId="581"/>
            <ac:spMk id="2" creationId="{FE901CFF-2D6F-4A04-AA33-03B0B1D5E364}"/>
          </ac:spMkLst>
        </pc:spChg>
        <pc:spChg chg="add mod">
          <ac:chgData name="Michael A Fudge Jr" userId="133895e8-240b-4811-850e-9cf94297d089" providerId="ADAL" clId="{14CEFE09-92C5-41F1-A953-A3D1226AA6B2}" dt="2020-09-28T19:24:35.540" v="13837" actId="1076"/>
          <ac:spMkLst>
            <pc:docMk/>
            <pc:sldMk cId="3645397051" sldId="581"/>
            <ac:spMk id="4" creationId="{53572F5B-C344-4CFD-8066-AB5CA46BE173}"/>
          </ac:spMkLst>
        </pc:spChg>
        <pc:spChg chg="add mod">
          <ac:chgData name="Michael A Fudge Jr" userId="133895e8-240b-4811-850e-9cf94297d089" providerId="ADAL" clId="{14CEFE09-92C5-41F1-A953-A3D1226AA6B2}" dt="2020-09-28T19:24:35.540" v="13837" actId="1076"/>
          <ac:spMkLst>
            <pc:docMk/>
            <pc:sldMk cId="3645397051" sldId="581"/>
            <ac:spMk id="6" creationId="{2284105F-3544-48AD-8063-BAA131054CED}"/>
          </ac:spMkLst>
        </pc:spChg>
        <pc:spChg chg="add mod">
          <ac:chgData name="Michael A Fudge Jr" userId="133895e8-240b-4811-850e-9cf94297d089" providerId="ADAL" clId="{14CEFE09-92C5-41F1-A953-A3D1226AA6B2}" dt="2020-09-28T19:25:12.968" v="13853" actId="1582"/>
          <ac:spMkLst>
            <pc:docMk/>
            <pc:sldMk cId="3645397051" sldId="581"/>
            <ac:spMk id="9" creationId="{38C93630-B954-4AD1-9DC7-C11E885F5132}"/>
          </ac:spMkLst>
        </pc:spChg>
        <pc:spChg chg="add mod">
          <ac:chgData name="Michael A Fudge Jr" userId="133895e8-240b-4811-850e-9cf94297d089" providerId="ADAL" clId="{14CEFE09-92C5-41F1-A953-A3D1226AA6B2}" dt="2020-09-28T19:25:32.858" v="13865" actId="20577"/>
          <ac:spMkLst>
            <pc:docMk/>
            <pc:sldMk cId="3645397051" sldId="581"/>
            <ac:spMk id="11" creationId="{C0F6923D-EB33-4ACE-A847-E899099F95BF}"/>
          </ac:spMkLst>
        </pc:spChg>
        <pc:spChg chg="add mod">
          <ac:chgData name="Michael A Fudge Jr" userId="133895e8-240b-4811-850e-9cf94297d089" providerId="ADAL" clId="{14CEFE09-92C5-41F1-A953-A3D1226AA6B2}" dt="2020-09-28T19:28:03.112" v="14025" actId="1582"/>
          <ac:spMkLst>
            <pc:docMk/>
            <pc:sldMk cId="3645397051" sldId="581"/>
            <ac:spMk id="12" creationId="{011E1DFE-6000-4264-9FC2-5F9BA7ED0CFD}"/>
          </ac:spMkLst>
        </pc:spChg>
        <pc:picChg chg="add mod">
          <ac:chgData name="Michael A Fudge Jr" userId="133895e8-240b-4811-850e-9cf94297d089" providerId="ADAL" clId="{14CEFE09-92C5-41F1-A953-A3D1226AA6B2}" dt="2020-09-28T19:24:35.540" v="13837" actId="1076"/>
          <ac:picMkLst>
            <pc:docMk/>
            <pc:sldMk cId="3645397051" sldId="581"/>
            <ac:picMk id="8" creationId="{EBCE69D0-00E0-4F62-A645-B51628218EDE}"/>
          </ac:picMkLst>
        </pc:picChg>
      </pc:sldChg>
      <pc:sldChg chg="addSp delSp modSp add mod modNotesTx">
        <pc:chgData name="Michael A Fudge Jr" userId="133895e8-240b-4811-850e-9cf94297d089" providerId="ADAL" clId="{14CEFE09-92C5-41F1-A953-A3D1226AA6B2}" dt="2020-09-28T19:17:30.370" v="13387" actId="20577"/>
        <pc:sldMkLst>
          <pc:docMk/>
          <pc:sldMk cId="4027942011" sldId="582"/>
        </pc:sldMkLst>
        <pc:spChg chg="mod">
          <ac:chgData name="Michael A Fudge Jr" userId="133895e8-240b-4811-850e-9cf94297d089" providerId="ADAL" clId="{14CEFE09-92C5-41F1-A953-A3D1226AA6B2}" dt="2020-09-28T19:17:30.370" v="13387" actId="20577"/>
          <ac:spMkLst>
            <pc:docMk/>
            <pc:sldMk cId="4027942011" sldId="582"/>
            <ac:spMk id="3" creationId="{23BFC44E-10DC-44C2-99E8-3D541093BB67}"/>
          </ac:spMkLst>
        </pc:spChg>
        <pc:picChg chg="del">
          <ac:chgData name="Michael A Fudge Jr" userId="133895e8-240b-4811-850e-9cf94297d089" providerId="ADAL" clId="{14CEFE09-92C5-41F1-A953-A3D1226AA6B2}" dt="2020-09-28T19:14:38.633" v="13225" actId="478"/>
          <ac:picMkLst>
            <pc:docMk/>
            <pc:sldMk cId="4027942011" sldId="582"/>
            <ac:picMk id="4" creationId="{D7F68B36-14C5-4667-BD60-C2250D0CAD10}"/>
          </ac:picMkLst>
        </pc:picChg>
        <pc:picChg chg="add mod">
          <ac:chgData name="Michael A Fudge Jr" userId="133895e8-240b-4811-850e-9cf94297d089" providerId="ADAL" clId="{14CEFE09-92C5-41F1-A953-A3D1226AA6B2}" dt="2020-09-28T19:16:29.787" v="13274" actId="1076"/>
          <ac:picMkLst>
            <pc:docMk/>
            <pc:sldMk cId="4027942011" sldId="582"/>
            <ac:picMk id="5" creationId="{BFF70A1A-EC55-4943-ACA8-C3DD1EDAE495}"/>
          </ac:picMkLst>
        </pc:picChg>
      </pc:sldChg>
      <pc:sldChg chg="addSp delSp modSp new mod modClrScheme modAnim chgLayout modNotesTx">
        <pc:chgData name="Michael A Fudge Jr" userId="133895e8-240b-4811-850e-9cf94297d089" providerId="ADAL" clId="{14CEFE09-92C5-41F1-A953-A3D1226AA6B2}" dt="2020-09-28T21:11:27.822" v="14079" actId="20577"/>
        <pc:sldMkLst>
          <pc:docMk/>
          <pc:sldMk cId="2216947147" sldId="583"/>
        </pc:sldMkLst>
        <pc:spChg chg="del mod ord">
          <ac:chgData name="Michael A Fudge Jr" userId="133895e8-240b-4811-850e-9cf94297d089" providerId="ADAL" clId="{14CEFE09-92C5-41F1-A953-A3D1226AA6B2}" dt="2020-09-28T19:18:04.400" v="13389" actId="700"/>
          <ac:spMkLst>
            <pc:docMk/>
            <pc:sldMk cId="2216947147" sldId="583"/>
            <ac:spMk id="2" creationId="{BCC990B4-E138-4EE2-864A-D6E7BA3C005C}"/>
          </ac:spMkLst>
        </pc:spChg>
        <pc:spChg chg="add mod ord">
          <ac:chgData name="Michael A Fudge Jr" userId="133895e8-240b-4811-850e-9cf94297d089" providerId="ADAL" clId="{14CEFE09-92C5-41F1-A953-A3D1226AA6B2}" dt="2020-09-28T19:18:10.454" v="13408" actId="20577"/>
          <ac:spMkLst>
            <pc:docMk/>
            <pc:sldMk cId="2216947147" sldId="583"/>
            <ac:spMk id="3" creationId="{4D16E0F1-52AC-4686-AAA3-8D21DBB80927}"/>
          </ac:spMkLst>
        </pc:spChg>
        <pc:spChg chg="add mod ord">
          <ac:chgData name="Michael A Fudge Jr" userId="133895e8-240b-4811-850e-9cf94297d089" providerId="ADAL" clId="{14CEFE09-92C5-41F1-A953-A3D1226AA6B2}" dt="2020-09-28T21:11:27.822" v="14079" actId="20577"/>
          <ac:spMkLst>
            <pc:docMk/>
            <pc:sldMk cId="2216947147" sldId="583"/>
            <ac:spMk id="4" creationId="{6DFD1147-2E2D-4BDF-B4D3-E65A85DC143B}"/>
          </ac:spMkLst>
        </pc:spChg>
        <pc:spChg chg="add mod">
          <ac:chgData name="Michael A Fudge Jr" userId="133895e8-240b-4811-850e-9cf94297d089" providerId="ADAL" clId="{14CEFE09-92C5-41F1-A953-A3D1226AA6B2}" dt="2020-09-28T19:21:33.280" v="13771" actId="1076"/>
          <ac:spMkLst>
            <pc:docMk/>
            <pc:sldMk cId="2216947147" sldId="583"/>
            <ac:spMk id="8" creationId="{A5AF75BA-39C3-419B-A194-6F9B90B8523F}"/>
          </ac:spMkLst>
        </pc:spChg>
        <pc:spChg chg="add mod">
          <ac:chgData name="Michael A Fudge Jr" userId="133895e8-240b-4811-850e-9cf94297d089" providerId="ADAL" clId="{14CEFE09-92C5-41F1-A953-A3D1226AA6B2}" dt="2020-09-28T19:22:03.820" v="13778" actId="14100"/>
          <ac:spMkLst>
            <pc:docMk/>
            <pc:sldMk cId="2216947147" sldId="583"/>
            <ac:spMk id="10" creationId="{18FC6DDF-C80F-4F2A-BCE0-28F3800B08D0}"/>
          </ac:spMkLst>
        </pc:spChg>
        <pc:spChg chg="add mod">
          <ac:chgData name="Michael A Fudge Jr" userId="133895e8-240b-4811-850e-9cf94297d089" providerId="ADAL" clId="{14CEFE09-92C5-41F1-A953-A3D1226AA6B2}" dt="2020-09-28T19:22:48.739" v="13786" actId="14100"/>
          <ac:spMkLst>
            <pc:docMk/>
            <pc:sldMk cId="2216947147" sldId="583"/>
            <ac:spMk id="12" creationId="{B517F188-0961-4F0A-A39E-3DFFB5F91512}"/>
          </ac:spMkLst>
        </pc:spChg>
        <pc:spChg chg="add mod">
          <ac:chgData name="Michael A Fudge Jr" userId="133895e8-240b-4811-850e-9cf94297d089" providerId="ADAL" clId="{14CEFE09-92C5-41F1-A953-A3D1226AA6B2}" dt="2020-09-28T19:22:56.063" v="13787" actId="1076"/>
          <ac:spMkLst>
            <pc:docMk/>
            <pc:sldMk cId="2216947147" sldId="583"/>
            <ac:spMk id="14" creationId="{94142006-2AA8-4314-A859-F44E96D2329C}"/>
          </ac:spMkLst>
        </pc:spChg>
        <pc:picChg chg="add mod">
          <ac:chgData name="Michael A Fudge Jr" userId="133895e8-240b-4811-850e-9cf94297d089" providerId="ADAL" clId="{14CEFE09-92C5-41F1-A953-A3D1226AA6B2}" dt="2020-09-28T19:22:33.213" v="13781" actId="1076"/>
          <ac:picMkLst>
            <pc:docMk/>
            <pc:sldMk cId="2216947147" sldId="583"/>
            <ac:picMk id="6" creationId="{13C27E9C-EEC4-40C3-AA31-C7248A96B06D}"/>
          </ac:picMkLst>
        </pc:picChg>
      </pc:sldChg>
      <pc:sldChg chg="addSp delSp modSp new mod modClrScheme modAnim chgLayout">
        <pc:chgData name="Michael A Fudge Jr" userId="133895e8-240b-4811-850e-9cf94297d089" providerId="ADAL" clId="{14CEFE09-92C5-41F1-A953-A3D1226AA6B2}" dt="2020-09-28T21:24:04.038" v="14546"/>
        <pc:sldMkLst>
          <pc:docMk/>
          <pc:sldMk cId="2815732088" sldId="584"/>
        </pc:sldMkLst>
        <pc:spChg chg="del mod ord">
          <ac:chgData name="Michael A Fudge Jr" userId="133895e8-240b-4811-850e-9cf94297d089" providerId="ADAL" clId="{14CEFE09-92C5-41F1-A953-A3D1226AA6B2}" dt="2020-09-28T21:22:17.437" v="14456" actId="700"/>
          <ac:spMkLst>
            <pc:docMk/>
            <pc:sldMk cId="2815732088" sldId="584"/>
            <ac:spMk id="2" creationId="{67CCC997-125D-4DB5-9C33-A8B1BA871991}"/>
          </ac:spMkLst>
        </pc:spChg>
        <pc:spChg chg="add mod ord">
          <ac:chgData name="Michael A Fudge Jr" userId="133895e8-240b-4811-850e-9cf94297d089" providerId="ADAL" clId="{14CEFE09-92C5-41F1-A953-A3D1226AA6B2}" dt="2020-09-28T21:22:19.163" v="14457"/>
          <ac:spMkLst>
            <pc:docMk/>
            <pc:sldMk cId="2815732088" sldId="584"/>
            <ac:spMk id="3" creationId="{7F11A240-6974-4F69-9B5E-2F8576784DAC}"/>
          </ac:spMkLst>
        </pc:spChg>
        <pc:spChg chg="add mod ord">
          <ac:chgData name="Michael A Fudge Jr" userId="133895e8-240b-4811-850e-9cf94297d089" providerId="ADAL" clId="{14CEFE09-92C5-41F1-A953-A3D1226AA6B2}" dt="2020-09-28T21:23:06.011" v="14534" actId="14100"/>
          <ac:spMkLst>
            <pc:docMk/>
            <pc:sldMk cId="2815732088" sldId="584"/>
            <ac:spMk id="4" creationId="{9C6E8CB1-7F1E-4113-9B6E-6EBDC9D129AA}"/>
          </ac:spMkLst>
        </pc:spChg>
        <pc:spChg chg="add mod">
          <ac:chgData name="Michael A Fudge Jr" userId="133895e8-240b-4811-850e-9cf94297d089" providerId="ADAL" clId="{14CEFE09-92C5-41F1-A953-A3D1226AA6B2}" dt="2020-09-28T21:24:01.691" v="14545" actId="164"/>
          <ac:spMkLst>
            <pc:docMk/>
            <pc:sldMk cId="2815732088" sldId="584"/>
            <ac:spMk id="6" creationId="{D4153F23-2DE3-40DF-A2C1-84B7B5638E32}"/>
          </ac:spMkLst>
        </pc:spChg>
        <pc:grpChg chg="add mod">
          <ac:chgData name="Michael A Fudge Jr" userId="133895e8-240b-4811-850e-9cf94297d089" providerId="ADAL" clId="{14CEFE09-92C5-41F1-A953-A3D1226AA6B2}" dt="2020-09-28T21:24:01.691" v="14545" actId="164"/>
          <ac:grpSpMkLst>
            <pc:docMk/>
            <pc:sldMk cId="2815732088" sldId="584"/>
            <ac:grpSpMk id="13" creationId="{34B990BC-AD50-490B-B8D2-1F5C42B4DE66}"/>
          </ac:grpSpMkLst>
        </pc:grpChg>
        <pc:picChg chg="add mod">
          <ac:chgData name="Michael A Fudge Jr" userId="133895e8-240b-4811-850e-9cf94297d089" providerId="ADAL" clId="{14CEFE09-92C5-41F1-A953-A3D1226AA6B2}" dt="2020-09-28T21:23:40.406" v="14540" actId="1076"/>
          <ac:picMkLst>
            <pc:docMk/>
            <pc:sldMk cId="2815732088" sldId="584"/>
            <ac:picMk id="5" creationId="{EC29D439-FBB6-4E8E-A90D-16A81FA8B202}"/>
          </ac:picMkLst>
        </pc:picChg>
        <pc:cxnChg chg="add mod">
          <ac:chgData name="Michael A Fudge Jr" userId="133895e8-240b-4811-850e-9cf94297d089" providerId="ADAL" clId="{14CEFE09-92C5-41F1-A953-A3D1226AA6B2}" dt="2020-09-28T21:24:01.691" v="14545" actId="164"/>
          <ac:cxnSpMkLst>
            <pc:docMk/>
            <pc:sldMk cId="2815732088" sldId="584"/>
            <ac:cxnSpMk id="7" creationId="{680D0EDB-097A-4E50-A1B3-84A52CC970FA}"/>
          </ac:cxnSpMkLst>
        </pc:cxnChg>
        <pc:cxnChg chg="add mod">
          <ac:chgData name="Michael A Fudge Jr" userId="133895e8-240b-4811-850e-9cf94297d089" providerId="ADAL" clId="{14CEFE09-92C5-41F1-A953-A3D1226AA6B2}" dt="2020-09-28T21:24:01.691" v="14545" actId="164"/>
          <ac:cxnSpMkLst>
            <pc:docMk/>
            <pc:sldMk cId="2815732088" sldId="584"/>
            <ac:cxnSpMk id="8" creationId="{17844844-66A7-434E-8267-EF0183E1CF96}"/>
          </ac:cxnSpMkLst>
        </pc:cxnChg>
        <pc:cxnChg chg="add mod">
          <ac:chgData name="Michael A Fudge Jr" userId="133895e8-240b-4811-850e-9cf94297d089" providerId="ADAL" clId="{14CEFE09-92C5-41F1-A953-A3D1226AA6B2}" dt="2020-09-28T21:24:01.691" v="14545" actId="164"/>
          <ac:cxnSpMkLst>
            <pc:docMk/>
            <pc:sldMk cId="2815732088" sldId="584"/>
            <ac:cxnSpMk id="9" creationId="{568574C1-29E2-42E6-A139-A8A327013D0C}"/>
          </ac:cxnSpMkLst>
        </pc:cxnChg>
      </pc:sldChg>
      <pc:sldChg chg="new del">
        <pc:chgData name="Michael A Fudge Jr" userId="133895e8-240b-4811-850e-9cf94297d089" providerId="ADAL" clId="{14CEFE09-92C5-41F1-A953-A3D1226AA6B2}" dt="2020-09-28T21:34:37.222" v="14878" actId="47"/>
        <pc:sldMkLst>
          <pc:docMk/>
          <pc:sldMk cId="992554286" sldId="585"/>
        </pc:sldMkLst>
      </pc:sldChg>
      <pc:sldChg chg="addSp delSp modSp new mod modClrScheme modAnim chgLayout">
        <pc:chgData name="Michael A Fudge Jr" userId="133895e8-240b-4811-850e-9cf94297d089" providerId="ADAL" clId="{14CEFE09-92C5-41F1-A953-A3D1226AA6B2}" dt="2020-09-28T21:19:15.518" v="14395" actId="1076"/>
        <pc:sldMkLst>
          <pc:docMk/>
          <pc:sldMk cId="259556654" sldId="586"/>
        </pc:sldMkLst>
        <pc:spChg chg="del mod ord">
          <ac:chgData name="Michael A Fudge Jr" userId="133895e8-240b-4811-850e-9cf94297d089" providerId="ADAL" clId="{14CEFE09-92C5-41F1-A953-A3D1226AA6B2}" dt="2020-09-28T19:28:33.733" v="14029" actId="700"/>
          <ac:spMkLst>
            <pc:docMk/>
            <pc:sldMk cId="259556654" sldId="586"/>
            <ac:spMk id="2" creationId="{E9C795F1-D55C-4E56-9818-9A1DD284FC22}"/>
          </ac:spMkLst>
        </pc:spChg>
        <pc:spChg chg="add mod ord">
          <ac:chgData name="Michael A Fudge Jr" userId="133895e8-240b-4811-850e-9cf94297d089" providerId="ADAL" clId="{14CEFE09-92C5-41F1-A953-A3D1226AA6B2}" dt="2020-09-28T19:28:39.924" v="14049" actId="20577"/>
          <ac:spMkLst>
            <pc:docMk/>
            <pc:sldMk cId="259556654" sldId="586"/>
            <ac:spMk id="3" creationId="{7A026F3F-57DD-4B6B-AA1E-B2641F6C9A3F}"/>
          </ac:spMkLst>
        </pc:spChg>
        <pc:spChg chg="add mod ord">
          <ac:chgData name="Michael A Fudge Jr" userId="133895e8-240b-4811-850e-9cf94297d089" providerId="ADAL" clId="{14CEFE09-92C5-41F1-A953-A3D1226AA6B2}" dt="2020-09-28T21:13:59.081" v="14361" actId="27636"/>
          <ac:spMkLst>
            <pc:docMk/>
            <pc:sldMk cId="259556654" sldId="586"/>
            <ac:spMk id="4" creationId="{6FEA69F0-71D7-4599-B61A-3FE7F7BA45EF}"/>
          </ac:spMkLst>
        </pc:spChg>
        <pc:spChg chg="add mod">
          <ac:chgData name="Michael A Fudge Jr" userId="133895e8-240b-4811-850e-9cf94297d089" providerId="ADAL" clId="{14CEFE09-92C5-41F1-A953-A3D1226AA6B2}" dt="2020-09-28T21:17:34.111" v="14383" actId="1076"/>
          <ac:spMkLst>
            <pc:docMk/>
            <pc:sldMk cId="259556654" sldId="586"/>
            <ac:spMk id="6" creationId="{181C6F97-9D28-4698-A5A5-BF0D97846AE9}"/>
          </ac:spMkLst>
        </pc:spChg>
        <pc:spChg chg="add mod">
          <ac:chgData name="Michael A Fudge Jr" userId="133895e8-240b-4811-850e-9cf94297d089" providerId="ADAL" clId="{14CEFE09-92C5-41F1-A953-A3D1226AA6B2}" dt="2020-09-28T21:18:21.637" v="14390" actId="1076"/>
          <ac:spMkLst>
            <pc:docMk/>
            <pc:sldMk cId="259556654" sldId="586"/>
            <ac:spMk id="9" creationId="{E19EFA9E-383A-452B-B087-DAA6D257207B}"/>
          </ac:spMkLst>
        </pc:spChg>
        <pc:picChg chg="add del mod">
          <ac:chgData name="Michael A Fudge Jr" userId="133895e8-240b-4811-850e-9cf94297d089" providerId="ADAL" clId="{14CEFE09-92C5-41F1-A953-A3D1226AA6B2}" dt="2020-09-28T21:16:24.972" v="14370" actId="478"/>
          <ac:picMkLst>
            <pc:docMk/>
            <pc:sldMk cId="259556654" sldId="586"/>
            <ac:picMk id="5" creationId="{56D24B2C-5CDF-40E1-B6A9-568BB24323B1}"/>
          </ac:picMkLst>
        </pc:picChg>
        <pc:picChg chg="add mod ord">
          <ac:chgData name="Michael A Fudge Jr" userId="133895e8-240b-4811-850e-9cf94297d089" providerId="ADAL" clId="{14CEFE09-92C5-41F1-A953-A3D1226AA6B2}" dt="2020-09-28T21:16:47.467" v="14376" actId="167"/>
          <ac:picMkLst>
            <pc:docMk/>
            <pc:sldMk cId="259556654" sldId="586"/>
            <ac:picMk id="10" creationId="{37E575F7-506A-4165-B0F3-861ED54C2BD4}"/>
          </ac:picMkLst>
        </pc:picChg>
        <pc:picChg chg="add mod ord">
          <ac:chgData name="Michael A Fudge Jr" userId="133895e8-240b-4811-850e-9cf94297d089" providerId="ADAL" clId="{14CEFE09-92C5-41F1-A953-A3D1226AA6B2}" dt="2020-09-28T21:18:15.045" v="14388" actId="167"/>
          <ac:picMkLst>
            <pc:docMk/>
            <pc:sldMk cId="259556654" sldId="586"/>
            <ac:picMk id="11" creationId="{83BB16E9-67AB-48B7-8320-E523DF03980D}"/>
          </ac:picMkLst>
        </pc:picChg>
        <pc:cxnChg chg="add mod">
          <ac:chgData name="Michael A Fudge Jr" userId="133895e8-240b-4811-850e-9cf94297d089" providerId="ADAL" clId="{14CEFE09-92C5-41F1-A953-A3D1226AA6B2}" dt="2020-09-28T21:19:15.518" v="14395" actId="1076"/>
          <ac:cxnSpMkLst>
            <pc:docMk/>
            <pc:sldMk cId="259556654" sldId="586"/>
            <ac:cxnSpMk id="7" creationId="{ED0E73B6-5E67-4063-BEBE-175FF87DBA08}"/>
          </ac:cxnSpMkLst>
        </pc:cxnChg>
        <pc:cxnChg chg="add mod">
          <ac:chgData name="Michael A Fudge Jr" userId="133895e8-240b-4811-850e-9cf94297d089" providerId="ADAL" clId="{14CEFE09-92C5-41F1-A953-A3D1226AA6B2}" dt="2020-09-28T21:19:12.422" v="14394" actId="1076"/>
          <ac:cxnSpMkLst>
            <pc:docMk/>
            <pc:sldMk cId="259556654" sldId="586"/>
            <ac:cxnSpMk id="8" creationId="{43CDAD64-B591-4EFB-BA79-D04B29D82914}"/>
          </ac:cxnSpMkLst>
        </pc:cxnChg>
      </pc:sldChg>
      <pc:sldChg chg="addSp modSp new mod">
        <pc:chgData name="Michael A Fudge Jr" userId="133895e8-240b-4811-850e-9cf94297d089" providerId="ADAL" clId="{14CEFE09-92C5-41F1-A953-A3D1226AA6B2}" dt="2020-09-28T21:20:54.606" v="14455" actId="1076"/>
        <pc:sldMkLst>
          <pc:docMk/>
          <pc:sldMk cId="2391537645" sldId="587"/>
        </pc:sldMkLst>
        <pc:spChg chg="mod">
          <ac:chgData name="Michael A Fudge Jr" userId="133895e8-240b-4811-850e-9cf94297d089" providerId="ADAL" clId="{14CEFE09-92C5-41F1-A953-A3D1226AA6B2}" dt="2020-09-28T21:20:26.379" v="14449" actId="20577"/>
          <ac:spMkLst>
            <pc:docMk/>
            <pc:sldMk cId="2391537645" sldId="587"/>
            <ac:spMk id="2" creationId="{8BE2074D-09AC-4E3F-A4B6-2EDAFB89DEA6}"/>
          </ac:spMkLst>
        </pc:spChg>
        <pc:spChg chg="add mod">
          <ac:chgData name="Michael A Fudge Jr" userId="133895e8-240b-4811-850e-9cf94297d089" providerId="ADAL" clId="{14CEFE09-92C5-41F1-A953-A3D1226AA6B2}" dt="2020-09-28T21:20:54.606" v="14455" actId="1076"/>
          <ac:spMkLst>
            <pc:docMk/>
            <pc:sldMk cId="2391537645" sldId="587"/>
            <ac:spMk id="6" creationId="{C44A7A36-D72A-4CF2-BEDD-8CDCB4C30C14}"/>
          </ac:spMkLst>
        </pc:spChg>
        <pc:picChg chg="add mod">
          <ac:chgData name="Michael A Fudge Jr" userId="133895e8-240b-4811-850e-9cf94297d089" providerId="ADAL" clId="{14CEFE09-92C5-41F1-A953-A3D1226AA6B2}" dt="2020-09-28T21:20:48.941" v="14454" actId="14100"/>
          <ac:picMkLst>
            <pc:docMk/>
            <pc:sldMk cId="2391537645" sldId="587"/>
            <ac:picMk id="4" creationId="{CA7CD2D8-3779-447A-B94E-F11DA05C01A2}"/>
          </ac:picMkLst>
        </pc:picChg>
      </pc:sldChg>
      <pc:sldChg chg="addSp modSp new mod modAnim">
        <pc:chgData name="Michael A Fudge Jr" userId="133895e8-240b-4811-850e-9cf94297d089" providerId="ADAL" clId="{14CEFE09-92C5-41F1-A953-A3D1226AA6B2}" dt="2020-09-28T21:29:03.545" v="14875"/>
        <pc:sldMkLst>
          <pc:docMk/>
          <pc:sldMk cId="1473315423" sldId="588"/>
        </pc:sldMkLst>
        <pc:spChg chg="mod">
          <ac:chgData name="Michael A Fudge Jr" userId="133895e8-240b-4811-850e-9cf94297d089" providerId="ADAL" clId="{14CEFE09-92C5-41F1-A953-A3D1226AA6B2}" dt="2020-09-28T21:25:12.821" v="14597" actId="20577"/>
          <ac:spMkLst>
            <pc:docMk/>
            <pc:sldMk cId="1473315423" sldId="588"/>
            <ac:spMk id="2" creationId="{AB2DF266-9199-4EE1-B8F3-0A9EBC7C25E1}"/>
          </ac:spMkLst>
        </pc:spChg>
        <pc:spChg chg="mod">
          <ac:chgData name="Michael A Fudge Jr" userId="133895e8-240b-4811-850e-9cf94297d089" providerId="ADAL" clId="{14CEFE09-92C5-41F1-A953-A3D1226AA6B2}" dt="2020-09-28T21:27:20.654" v="14722" actId="313"/>
          <ac:spMkLst>
            <pc:docMk/>
            <pc:sldMk cId="1473315423" sldId="588"/>
            <ac:spMk id="3" creationId="{34027656-F239-4312-938F-7F400AD2B332}"/>
          </ac:spMkLst>
        </pc:spChg>
        <pc:spChg chg="add mod">
          <ac:chgData name="Michael A Fudge Jr" userId="133895e8-240b-4811-850e-9cf94297d089" providerId="ADAL" clId="{14CEFE09-92C5-41F1-A953-A3D1226AA6B2}" dt="2020-09-28T21:26:30.483" v="14687" actId="164"/>
          <ac:spMkLst>
            <pc:docMk/>
            <pc:sldMk cId="1473315423" sldId="588"/>
            <ac:spMk id="5" creationId="{B2710536-8131-42CD-A8C9-6346EE638422}"/>
          </ac:spMkLst>
        </pc:spChg>
        <pc:grpChg chg="add mod">
          <ac:chgData name="Michael A Fudge Jr" userId="133895e8-240b-4811-850e-9cf94297d089" providerId="ADAL" clId="{14CEFE09-92C5-41F1-A953-A3D1226AA6B2}" dt="2020-09-28T21:26:33.970" v="14688" actId="164"/>
          <ac:grpSpMkLst>
            <pc:docMk/>
            <pc:sldMk cId="1473315423" sldId="588"/>
            <ac:grpSpMk id="17" creationId="{4399641F-F7B2-4892-BDDC-7CA1FA30925A}"/>
          </ac:grpSpMkLst>
        </pc:grpChg>
        <pc:grpChg chg="add mod">
          <ac:chgData name="Michael A Fudge Jr" userId="133895e8-240b-4811-850e-9cf94297d089" providerId="ADAL" clId="{14CEFE09-92C5-41F1-A953-A3D1226AA6B2}" dt="2020-09-28T21:26:33.970" v="14688" actId="164"/>
          <ac:grpSpMkLst>
            <pc:docMk/>
            <pc:sldMk cId="1473315423" sldId="588"/>
            <ac:grpSpMk id="18" creationId="{AC7C643A-7CCA-4872-9275-A76CCB27DE2B}"/>
          </ac:grpSpMkLst>
        </pc:grpChg>
        <pc:picChg chg="add mod">
          <ac:chgData name="Michael A Fudge Jr" userId="133895e8-240b-4811-850e-9cf94297d089" providerId="ADAL" clId="{14CEFE09-92C5-41F1-A953-A3D1226AA6B2}" dt="2020-09-28T21:26:12.191" v="14683" actId="14100"/>
          <ac:picMkLst>
            <pc:docMk/>
            <pc:sldMk cId="1473315423" sldId="588"/>
            <ac:picMk id="4" creationId="{035FD2C7-60D7-46E7-A77F-496CBFB9F13A}"/>
          </ac:picMkLst>
        </pc:picChg>
        <pc:cxnChg chg="add mod">
          <ac:chgData name="Michael A Fudge Jr" userId="133895e8-240b-4811-850e-9cf94297d089" providerId="ADAL" clId="{14CEFE09-92C5-41F1-A953-A3D1226AA6B2}" dt="2020-09-28T21:26:30.483" v="14687" actId="164"/>
          <ac:cxnSpMkLst>
            <pc:docMk/>
            <pc:sldMk cId="1473315423" sldId="588"/>
            <ac:cxnSpMk id="6" creationId="{40661F85-73D2-489B-9FDA-7AB230B140A6}"/>
          </ac:cxnSpMkLst>
        </pc:cxnChg>
        <pc:cxnChg chg="add mod">
          <ac:chgData name="Michael A Fudge Jr" userId="133895e8-240b-4811-850e-9cf94297d089" providerId="ADAL" clId="{14CEFE09-92C5-41F1-A953-A3D1226AA6B2}" dt="2020-09-28T21:26:33.970" v="14688" actId="164"/>
          <ac:cxnSpMkLst>
            <pc:docMk/>
            <pc:sldMk cId="1473315423" sldId="588"/>
            <ac:cxnSpMk id="7" creationId="{ED35A891-B326-44C2-8508-A76929F5577E}"/>
          </ac:cxnSpMkLst>
        </pc:cxnChg>
        <pc:cxnChg chg="add mod">
          <ac:chgData name="Michael A Fudge Jr" userId="133895e8-240b-4811-850e-9cf94297d089" providerId="ADAL" clId="{14CEFE09-92C5-41F1-A953-A3D1226AA6B2}" dt="2020-09-28T21:26:30.483" v="14687" actId="164"/>
          <ac:cxnSpMkLst>
            <pc:docMk/>
            <pc:sldMk cId="1473315423" sldId="588"/>
            <ac:cxnSpMk id="8" creationId="{8942D42C-A323-4860-A2B7-3531FBD49A4F}"/>
          </ac:cxnSpMkLst>
        </pc:cxnChg>
      </pc:sldChg>
      <pc:sldChg chg="addSp modSp new mod modAnim">
        <pc:chgData name="Michael A Fudge Jr" userId="133895e8-240b-4811-850e-9cf94297d089" providerId="ADAL" clId="{14CEFE09-92C5-41F1-A953-A3D1226AA6B2}" dt="2020-09-28T21:29:12.357" v="14876"/>
        <pc:sldMkLst>
          <pc:docMk/>
          <pc:sldMk cId="3918117017" sldId="589"/>
        </pc:sldMkLst>
        <pc:spChg chg="mod">
          <ac:chgData name="Michael A Fudge Jr" userId="133895e8-240b-4811-850e-9cf94297d089" providerId="ADAL" clId="{14CEFE09-92C5-41F1-A953-A3D1226AA6B2}" dt="2020-09-28T21:27:58.356" v="14799" actId="20577"/>
          <ac:spMkLst>
            <pc:docMk/>
            <pc:sldMk cId="3918117017" sldId="589"/>
            <ac:spMk id="2" creationId="{4FEB11E8-23EB-4EF5-A564-C38ADC0B8475}"/>
          </ac:spMkLst>
        </pc:spChg>
        <pc:spChg chg="mod">
          <ac:chgData name="Michael A Fudge Jr" userId="133895e8-240b-4811-850e-9cf94297d089" providerId="ADAL" clId="{14CEFE09-92C5-41F1-A953-A3D1226AA6B2}" dt="2020-09-28T21:28:26.798" v="14868" actId="20577"/>
          <ac:spMkLst>
            <pc:docMk/>
            <pc:sldMk cId="3918117017" sldId="589"/>
            <ac:spMk id="3" creationId="{50C03A58-439F-4C1E-A948-4EB010415862}"/>
          </ac:spMkLst>
        </pc:spChg>
        <pc:picChg chg="add mod">
          <ac:chgData name="Michael A Fudge Jr" userId="133895e8-240b-4811-850e-9cf94297d089" providerId="ADAL" clId="{14CEFE09-92C5-41F1-A953-A3D1226AA6B2}" dt="2020-09-28T21:28:46.910" v="14873" actId="1076"/>
          <ac:picMkLst>
            <pc:docMk/>
            <pc:sldMk cId="3918117017" sldId="589"/>
            <ac:picMk id="5" creationId="{F6ADCEFE-00FE-4850-AC79-865443F0FF91}"/>
          </ac:picMkLst>
        </pc:picChg>
      </pc:sldChg>
      <pc:sldChg chg="new del">
        <pc:chgData name="Michael A Fudge Jr" userId="133895e8-240b-4811-850e-9cf94297d089" providerId="ADAL" clId="{14CEFE09-92C5-41F1-A953-A3D1226AA6B2}" dt="2020-09-28T21:39:05.221" v="15154" actId="47"/>
        <pc:sldMkLst>
          <pc:docMk/>
          <pc:sldMk cId="2878187951" sldId="590"/>
        </pc:sldMkLst>
      </pc:sldChg>
      <pc:sldChg chg="modSp add mod">
        <pc:chgData name="Michael A Fudge Jr" userId="133895e8-240b-4811-850e-9cf94297d089" providerId="ADAL" clId="{14CEFE09-92C5-41F1-A953-A3D1226AA6B2}" dt="2020-09-28T21:37:31.892" v="15077" actId="20577"/>
        <pc:sldMkLst>
          <pc:docMk/>
          <pc:sldMk cId="1181049131" sldId="591"/>
        </pc:sldMkLst>
        <pc:spChg chg="mod">
          <ac:chgData name="Michael A Fudge Jr" userId="133895e8-240b-4811-850e-9cf94297d089" providerId="ADAL" clId="{14CEFE09-92C5-41F1-A953-A3D1226AA6B2}" dt="2020-09-28T21:37:31.892" v="15077" actId="20577"/>
          <ac:spMkLst>
            <pc:docMk/>
            <pc:sldMk cId="1181049131" sldId="591"/>
            <ac:spMk id="2" creationId="{A0EC69E1-79D5-4CCA-9AE3-8CCDB54E5D78}"/>
          </ac:spMkLst>
        </pc:spChg>
      </pc:sldChg>
    </pc:docChg>
  </pc:docChgLst>
  <pc:docChgLst>
    <pc:chgData name="Michael A Fudge Jr" userId="133895e8-240b-4811-850e-9cf94297d089" providerId="ADAL" clId="{19B6CB7E-A93F-4596-A7F7-A414976A3CE1}"/>
    <pc:docChg chg="custSel modSld">
      <pc:chgData name="Michael A Fudge Jr" userId="133895e8-240b-4811-850e-9cf94297d089" providerId="ADAL" clId="{19B6CB7E-A93F-4596-A7F7-A414976A3CE1}" dt="2020-10-06T22:38:29.769" v="16" actId="27636"/>
      <pc:docMkLst>
        <pc:docMk/>
      </pc:docMkLst>
      <pc:sldChg chg="modSp mod">
        <pc:chgData name="Michael A Fudge Jr" userId="133895e8-240b-4811-850e-9cf94297d089" providerId="ADAL" clId="{19B6CB7E-A93F-4596-A7F7-A414976A3CE1}" dt="2020-10-06T22:20:33.886" v="13" actId="20577"/>
        <pc:sldMkLst>
          <pc:docMk/>
          <pc:sldMk cId="96570146" sldId="271"/>
        </pc:sldMkLst>
        <pc:spChg chg="mod">
          <ac:chgData name="Michael A Fudge Jr" userId="133895e8-240b-4811-850e-9cf94297d089" providerId="ADAL" clId="{19B6CB7E-A93F-4596-A7F7-A414976A3CE1}" dt="2020-10-06T22:20:33.886" v="13" actId="20577"/>
          <ac:spMkLst>
            <pc:docMk/>
            <pc:sldMk cId="96570146" sldId="271"/>
            <ac:spMk id="3" creationId="{23BFC44E-10DC-44C2-99E8-3D541093BB67}"/>
          </ac:spMkLst>
        </pc:spChg>
      </pc:sldChg>
      <pc:sldChg chg="modSp mod">
        <pc:chgData name="Michael A Fudge Jr" userId="133895e8-240b-4811-850e-9cf94297d089" providerId="ADAL" clId="{19B6CB7E-A93F-4596-A7F7-A414976A3CE1}" dt="2020-10-06T22:21:40.781" v="14" actId="20577"/>
        <pc:sldMkLst>
          <pc:docMk/>
          <pc:sldMk cId="3037983022" sldId="598"/>
        </pc:sldMkLst>
        <pc:spChg chg="mod">
          <ac:chgData name="Michael A Fudge Jr" userId="133895e8-240b-4811-850e-9cf94297d089" providerId="ADAL" clId="{19B6CB7E-A93F-4596-A7F7-A414976A3CE1}" dt="2020-10-06T22:21:40.781" v="14" actId="20577"/>
          <ac:spMkLst>
            <pc:docMk/>
            <pc:sldMk cId="3037983022" sldId="598"/>
            <ac:spMk id="3" creationId="{23BFC44E-10DC-44C2-99E8-3D541093BB67}"/>
          </ac:spMkLst>
        </pc:spChg>
      </pc:sldChg>
      <pc:sldChg chg="modSp mod">
        <pc:chgData name="Michael A Fudge Jr" userId="133895e8-240b-4811-850e-9cf94297d089" providerId="ADAL" clId="{19B6CB7E-A93F-4596-A7F7-A414976A3CE1}" dt="2020-10-06T22:38:29.769" v="16" actId="27636"/>
        <pc:sldMkLst>
          <pc:docMk/>
          <pc:sldMk cId="1386865393" sldId="637"/>
        </pc:sldMkLst>
        <pc:spChg chg="mod">
          <ac:chgData name="Michael A Fudge Jr" userId="133895e8-240b-4811-850e-9cf94297d089" providerId="ADAL" clId="{19B6CB7E-A93F-4596-A7F7-A414976A3CE1}" dt="2020-10-06T22:38:29.769" v="16" actId="27636"/>
          <ac:spMkLst>
            <pc:docMk/>
            <pc:sldMk cId="1386865393" sldId="637"/>
            <ac:spMk id="3" creationId="{23BFC44E-10DC-44C2-99E8-3D541093BB67}"/>
          </ac:spMkLst>
        </pc:spChg>
      </pc:sldChg>
    </pc:docChg>
  </pc:docChgLst>
  <pc:docChgLst>
    <pc:chgData name="Michael A Fudge Jr" userId="133895e8-240b-4811-850e-9cf94297d089" providerId="ADAL" clId="{DCD72BA9-4CA5-458D-A737-15A8D9B19048}"/>
    <pc:docChg chg="undo custSel mod addSld delSld modSld sldOrd">
      <pc:chgData name="Michael A Fudge Jr" userId="133895e8-240b-4811-850e-9cf94297d089" providerId="ADAL" clId="{DCD72BA9-4CA5-458D-A737-15A8D9B19048}" dt="2020-09-12T20:52:24.274" v="9075"/>
      <pc:docMkLst>
        <pc:docMk/>
      </pc:docMkLst>
      <pc:sldChg chg="modSp mod">
        <pc:chgData name="Michael A Fudge Jr" userId="133895e8-240b-4811-850e-9cf94297d089" providerId="ADAL" clId="{DCD72BA9-4CA5-458D-A737-15A8D9B19048}" dt="2020-09-11T12:10:08.293" v="4" actId="20577"/>
        <pc:sldMkLst>
          <pc:docMk/>
          <pc:sldMk cId="3302085769" sldId="256"/>
        </pc:sldMkLst>
        <pc:spChg chg="mod">
          <ac:chgData name="Michael A Fudge Jr" userId="133895e8-240b-4811-850e-9cf94297d089" providerId="ADAL" clId="{DCD72BA9-4CA5-458D-A737-15A8D9B19048}" dt="2020-09-11T12:10:08.293" v="4" actId="20577"/>
          <ac:spMkLst>
            <pc:docMk/>
            <pc:sldMk cId="3302085769" sldId="256"/>
            <ac:spMk id="2" creationId="{12FF6C81-4F81-481C-9E43-71763C75E015}"/>
          </ac:spMkLst>
        </pc:spChg>
        <pc:spChg chg="mod">
          <ac:chgData name="Michael A Fudge Jr" userId="133895e8-240b-4811-850e-9cf94297d089" providerId="ADAL" clId="{DCD72BA9-4CA5-458D-A737-15A8D9B19048}" dt="2020-09-11T12:10:05.572" v="2" actId="20577"/>
          <ac:spMkLst>
            <pc:docMk/>
            <pc:sldMk cId="3302085769" sldId="256"/>
            <ac:spMk id="3" creationId="{CA49DCD9-023F-4F96-AD5D-F916ECFD0404}"/>
          </ac:spMkLst>
        </pc:spChg>
      </pc:sldChg>
      <pc:sldChg chg="modSp mod ord modAnim modNotesTx">
        <pc:chgData name="Michael A Fudge Jr" userId="133895e8-240b-4811-850e-9cf94297d089" providerId="ADAL" clId="{DCD72BA9-4CA5-458D-A737-15A8D9B19048}" dt="2020-09-11T13:24:47.686" v="3069" actId="20577"/>
        <pc:sldMkLst>
          <pc:docMk/>
          <pc:sldMk cId="3436746034" sldId="257"/>
        </pc:sldMkLst>
        <pc:spChg chg="mod">
          <ac:chgData name="Michael A Fudge Jr" userId="133895e8-240b-4811-850e-9cf94297d089" providerId="ADAL" clId="{DCD72BA9-4CA5-458D-A737-15A8D9B19048}" dt="2020-09-11T13:23:14.606" v="2816" actId="6549"/>
          <ac:spMkLst>
            <pc:docMk/>
            <pc:sldMk cId="3436746034" sldId="257"/>
            <ac:spMk id="2" creationId="{5C84C77B-FF54-4813-94E1-23FF8F114C7E}"/>
          </ac:spMkLst>
        </pc:spChg>
        <pc:spChg chg="mod">
          <ac:chgData name="Michael A Fudge Jr" userId="133895e8-240b-4811-850e-9cf94297d089" providerId="ADAL" clId="{DCD72BA9-4CA5-458D-A737-15A8D9B19048}" dt="2020-09-11T13:24:47.686" v="3069" actId="20577"/>
          <ac:spMkLst>
            <pc:docMk/>
            <pc:sldMk cId="3436746034" sldId="257"/>
            <ac:spMk id="4" creationId="{74B6070D-2E18-49A3-84C2-0A1B79DC59EE}"/>
          </ac:spMkLst>
        </pc:spChg>
      </pc:sldChg>
      <pc:sldChg chg="addSp delSp modSp mod ord addAnim delAnim">
        <pc:chgData name="Michael A Fudge Jr" userId="133895e8-240b-4811-850e-9cf94297d089" providerId="ADAL" clId="{DCD72BA9-4CA5-458D-A737-15A8D9B19048}" dt="2020-09-11T12:27:32.001" v="613" actId="27636"/>
        <pc:sldMkLst>
          <pc:docMk/>
          <pc:sldMk cId="2604296828" sldId="264"/>
        </pc:sldMkLst>
        <pc:spChg chg="mod">
          <ac:chgData name="Michael A Fudge Jr" userId="133895e8-240b-4811-850e-9cf94297d089" providerId="ADAL" clId="{DCD72BA9-4CA5-458D-A737-15A8D9B19048}" dt="2020-09-11T12:27:32.001" v="613" actId="27636"/>
          <ac:spMkLst>
            <pc:docMk/>
            <pc:sldMk cId="2604296828" sldId="264"/>
            <ac:spMk id="3" creationId="{00000000-0000-0000-0000-000000000000}"/>
          </ac:spMkLst>
        </pc:spChg>
        <pc:spChg chg="add del">
          <ac:chgData name="Michael A Fudge Jr" userId="133895e8-240b-4811-850e-9cf94297d089" providerId="ADAL" clId="{DCD72BA9-4CA5-458D-A737-15A8D9B19048}" dt="2020-09-11T12:27:15.562" v="610" actId="478"/>
          <ac:spMkLst>
            <pc:docMk/>
            <pc:sldMk cId="2604296828" sldId="264"/>
            <ac:spMk id="4" creationId="{00000000-0000-0000-0000-000000000000}"/>
          </ac:spMkLst>
        </pc:spChg>
        <pc:spChg chg="add del">
          <ac:chgData name="Michael A Fudge Jr" userId="133895e8-240b-4811-850e-9cf94297d089" providerId="ADAL" clId="{DCD72BA9-4CA5-458D-A737-15A8D9B19048}" dt="2020-09-11T12:27:15.562" v="610" actId="478"/>
          <ac:spMkLst>
            <pc:docMk/>
            <pc:sldMk cId="2604296828" sldId="264"/>
            <ac:spMk id="5" creationId="{00000000-0000-0000-0000-000000000000}"/>
          </ac:spMkLst>
        </pc:spChg>
        <pc:spChg chg="add del mod">
          <ac:chgData name="Michael A Fudge Jr" userId="133895e8-240b-4811-850e-9cf94297d089" providerId="ADAL" clId="{DCD72BA9-4CA5-458D-A737-15A8D9B19048}" dt="2020-09-11T12:27:15.562" v="610" actId="478"/>
          <ac:spMkLst>
            <pc:docMk/>
            <pc:sldMk cId="2604296828" sldId="264"/>
            <ac:spMk id="6" creationId="{00000000-0000-0000-0000-000000000000}"/>
          </ac:spMkLst>
        </pc:spChg>
        <pc:spChg chg="add del">
          <ac:chgData name="Michael A Fudge Jr" userId="133895e8-240b-4811-850e-9cf94297d089" providerId="ADAL" clId="{DCD72BA9-4CA5-458D-A737-15A8D9B19048}" dt="2020-09-11T12:27:15.562" v="610" actId="478"/>
          <ac:spMkLst>
            <pc:docMk/>
            <pc:sldMk cId="2604296828" sldId="264"/>
            <ac:spMk id="7" creationId="{00000000-0000-0000-0000-000000000000}"/>
          </ac:spMkLst>
        </pc:spChg>
      </pc:sldChg>
      <pc:sldChg chg="modSp modAnim">
        <pc:chgData name="Michael A Fudge Jr" userId="133895e8-240b-4811-850e-9cf94297d089" providerId="ADAL" clId="{DCD72BA9-4CA5-458D-A737-15A8D9B19048}" dt="2020-09-12T12:48:43.109" v="9064" actId="20577"/>
        <pc:sldMkLst>
          <pc:docMk/>
          <pc:sldMk cId="671165577" sldId="268"/>
        </pc:sldMkLst>
        <pc:spChg chg="mod">
          <ac:chgData name="Michael A Fudge Jr" userId="133895e8-240b-4811-850e-9cf94297d089" providerId="ADAL" clId="{DCD72BA9-4CA5-458D-A737-15A8D9B19048}" dt="2020-09-12T12:48:43.109" v="9064" actId="20577"/>
          <ac:spMkLst>
            <pc:docMk/>
            <pc:sldMk cId="671165577" sldId="268"/>
            <ac:spMk id="3" creationId="{1ECB91DB-6034-4025-9762-F2144BB1DB51}"/>
          </ac:spMkLst>
        </pc:spChg>
      </pc:sldChg>
      <pc:sldChg chg="modSp mod ord modNotesTx">
        <pc:chgData name="Michael A Fudge Jr" userId="133895e8-240b-4811-850e-9cf94297d089" providerId="ADAL" clId="{DCD72BA9-4CA5-458D-A737-15A8D9B19048}" dt="2020-09-11T12:30:18.529" v="737" actId="20577"/>
        <pc:sldMkLst>
          <pc:docMk/>
          <pc:sldMk cId="96570146" sldId="271"/>
        </pc:sldMkLst>
        <pc:spChg chg="mod">
          <ac:chgData name="Michael A Fudge Jr" userId="133895e8-240b-4811-850e-9cf94297d089" providerId="ADAL" clId="{DCD72BA9-4CA5-458D-A737-15A8D9B19048}" dt="2020-09-11T12:30:13.241" v="729" actId="20577"/>
          <ac:spMkLst>
            <pc:docMk/>
            <pc:sldMk cId="96570146" sldId="271"/>
            <ac:spMk id="3" creationId="{23BFC44E-10DC-44C2-99E8-3D541093BB67}"/>
          </ac:spMkLst>
        </pc:spChg>
      </pc:sldChg>
      <pc:sldChg chg="modSp mod">
        <pc:chgData name="Michael A Fudge Jr" userId="133895e8-240b-4811-850e-9cf94297d089" providerId="ADAL" clId="{DCD72BA9-4CA5-458D-A737-15A8D9B19048}" dt="2020-09-12T20:52:24.274" v="9075"/>
        <pc:sldMkLst>
          <pc:docMk/>
          <pc:sldMk cId="109579569" sldId="299"/>
        </pc:sldMkLst>
        <pc:spChg chg="mod">
          <ac:chgData name="Michael A Fudge Jr" userId="133895e8-240b-4811-850e-9cf94297d089" providerId="ADAL" clId="{DCD72BA9-4CA5-458D-A737-15A8D9B19048}" dt="2020-09-12T20:52:24.274" v="9075"/>
          <ac:spMkLst>
            <pc:docMk/>
            <pc:sldMk cId="109579569" sldId="299"/>
            <ac:spMk id="3" creationId="{CB911516-3DF8-48A9-BAB6-34EB14CC135A}"/>
          </ac:spMkLst>
        </pc:spChg>
      </pc:sldChg>
      <pc:sldChg chg="modSp modAnim">
        <pc:chgData name="Michael A Fudge Jr" userId="133895e8-240b-4811-850e-9cf94297d089" providerId="ADAL" clId="{DCD72BA9-4CA5-458D-A737-15A8D9B19048}" dt="2020-09-11T14:51:48.463" v="9023" actId="20577"/>
        <pc:sldMkLst>
          <pc:docMk/>
          <pc:sldMk cId="797334957" sldId="311"/>
        </pc:sldMkLst>
        <pc:spChg chg="mod">
          <ac:chgData name="Michael A Fudge Jr" userId="133895e8-240b-4811-850e-9cf94297d089" providerId="ADAL" clId="{DCD72BA9-4CA5-458D-A737-15A8D9B19048}" dt="2020-09-11T14:51:48.463" v="9023" actId="20577"/>
          <ac:spMkLst>
            <pc:docMk/>
            <pc:sldMk cId="797334957" sldId="311"/>
            <ac:spMk id="3" creationId="{1ECB91DB-6034-4025-9762-F2144BB1DB51}"/>
          </ac:spMkLst>
        </pc:spChg>
      </pc:sldChg>
      <pc:sldChg chg="del">
        <pc:chgData name="Michael A Fudge Jr" userId="133895e8-240b-4811-850e-9cf94297d089" providerId="ADAL" clId="{DCD72BA9-4CA5-458D-A737-15A8D9B19048}" dt="2020-09-11T14:48:11.617" v="8370" actId="47"/>
        <pc:sldMkLst>
          <pc:docMk/>
          <pc:sldMk cId="2044021993" sldId="314"/>
        </pc:sldMkLst>
      </pc:sldChg>
      <pc:sldChg chg="del">
        <pc:chgData name="Michael A Fudge Jr" userId="133895e8-240b-4811-850e-9cf94297d089" providerId="ADAL" clId="{DCD72BA9-4CA5-458D-A737-15A8D9B19048}" dt="2020-09-11T14:48:11.617" v="8370" actId="47"/>
        <pc:sldMkLst>
          <pc:docMk/>
          <pc:sldMk cId="4004043429" sldId="362"/>
        </pc:sldMkLst>
      </pc:sldChg>
      <pc:sldChg chg="addSp delSp modSp mod ord">
        <pc:chgData name="Michael A Fudge Jr" userId="133895e8-240b-4811-850e-9cf94297d089" providerId="ADAL" clId="{DCD72BA9-4CA5-458D-A737-15A8D9B19048}" dt="2020-09-11T13:10:26.259" v="2791" actId="1076"/>
        <pc:sldMkLst>
          <pc:docMk/>
          <pc:sldMk cId="78435499" sldId="402"/>
        </pc:sldMkLst>
        <pc:spChg chg="mod">
          <ac:chgData name="Michael A Fudge Jr" userId="133895e8-240b-4811-850e-9cf94297d089" providerId="ADAL" clId="{DCD72BA9-4CA5-458D-A737-15A8D9B19048}" dt="2020-09-11T13:09:50.488" v="2777" actId="20577"/>
          <ac:spMkLst>
            <pc:docMk/>
            <pc:sldMk cId="78435499" sldId="402"/>
            <ac:spMk id="2" creationId="{85954A83-1BFB-42E8-ABE1-F6284F291E27}"/>
          </ac:spMkLst>
        </pc:spChg>
        <pc:spChg chg="del">
          <ac:chgData name="Michael A Fudge Jr" userId="133895e8-240b-4811-850e-9cf94297d089" providerId="ADAL" clId="{DCD72BA9-4CA5-458D-A737-15A8D9B19048}" dt="2020-09-11T13:10:01.786" v="2779" actId="478"/>
          <ac:spMkLst>
            <pc:docMk/>
            <pc:sldMk cId="78435499" sldId="402"/>
            <ac:spMk id="3" creationId="{5BB4EF9B-55F9-4CE8-8A51-962F87A95D95}"/>
          </ac:spMkLst>
        </pc:spChg>
        <pc:spChg chg="mod">
          <ac:chgData name="Michael A Fudge Jr" userId="133895e8-240b-4811-850e-9cf94297d089" providerId="ADAL" clId="{DCD72BA9-4CA5-458D-A737-15A8D9B19048}" dt="2020-09-11T13:10:25.075" v="2790" actId="1076"/>
          <ac:spMkLst>
            <pc:docMk/>
            <pc:sldMk cId="78435499" sldId="402"/>
            <ac:spMk id="5" creationId="{ABF52C46-EFC9-4126-9C0C-5B53C8B42217}"/>
          </ac:spMkLst>
        </pc:spChg>
        <pc:spChg chg="add mod">
          <ac:chgData name="Michael A Fudge Jr" userId="133895e8-240b-4811-850e-9cf94297d089" providerId="ADAL" clId="{DCD72BA9-4CA5-458D-A737-15A8D9B19048}" dt="2020-09-11T13:10:21.539" v="2788" actId="14100"/>
          <ac:spMkLst>
            <pc:docMk/>
            <pc:sldMk cId="78435499" sldId="402"/>
            <ac:spMk id="6" creationId="{60960C34-16B0-4EA9-8CF4-CE871068B906}"/>
          </ac:spMkLst>
        </pc:spChg>
        <pc:spChg chg="del">
          <ac:chgData name="Michael A Fudge Jr" userId="133895e8-240b-4811-850e-9cf94297d089" providerId="ADAL" clId="{DCD72BA9-4CA5-458D-A737-15A8D9B19048}" dt="2020-09-11T13:10:01.786" v="2779" actId="478"/>
          <ac:spMkLst>
            <pc:docMk/>
            <pc:sldMk cId="78435499" sldId="402"/>
            <ac:spMk id="7" creationId="{59687AA8-D01F-47B1-9A00-36F72DA5A777}"/>
          </ac:spMkLst>
        </pc:spChg>
        <pc:spChg chg="del">
          <ac:chgData name="Michael A Fudge Jr" userId="133895e8-240b-4811-850e-9cf94297d089" providerId="ADAL" clId="{DCD72BA9-4CA5-458D-A737-15A8D9B19048}" dt="2020-09-11T13:10:01.786" v="2779" actId="478"/>
          <ac:spMkLst>
            <pc:docMk/>
            <pc:sldMk cId="78435499" sldId="402"/>
            <ac:spMk id="8" creationId="{BE11DC45-CBFD-48E9-A7E9-FC3E6725BE83}"/>
          </ac:spMkLst>
        </pc:spChg>
        <pc:spChg chg="add mod">
          <ac:chgData name="Michael A Fudge Jr" userId="133895e8-240b-4811-850e-9cf94297d089" providerId="ADAL" clId="{DCD72BA9-4CA5-458D-A737-15A8D9B19048}" dt="2020-09-11T13:10:26.259" v="2791" actId="1076"/>
          <ac:spMkLst>
            <pc:docMk/>
            <pc:sldMk cId="78435499" sldId="402"/>
            <ac:spMk id="11" creationId="{8B681CEA-B502-40CF-BD38-813CCB40DEA6}"/>
          </ac:spMkLst>
        </pc:spChg>
        <pc:picChg chg="del">
          <ac:chgData name="Michael A Fudge Jr" userId="133895e8-240b-4811-850e-9cf94297d089" providerId="ADAL" clId="{DCD72BA9-4CA5-458D-A737-15A8D9B19048}" dt="2020-09-11T13:09:57.164" v="2778" actId="27803"/>
          <ac:picMkLst>
            <pc:docMk/>
            <pc:sldMk cId="78435499" sldId="402"/>
            <ac:picMk id="4" creationId="{ABF52C46-EFC9-4126-9C0C-5B53C8B42217}"/>
          </ac:picMkLst>
        </pc:picChg>
      </pc:sldChg>
      <pc:sldChg chg="del">
        <pc:chgData name="Michael A Fudge Jr" userId="133895e8-240b-4811-850e-9cf94297d089" providerId="ADAL" clId="{DCD72BA9-4CA5-458D-A737-15A8D9B19048}" dt="2020-09-11T14:48:11.617" v="8370" actId="47"/>
        <pc:sldMkLst>
          <pc:docMk/>
          <pc:sldMk cId="2838142486" sldId="406"/>
        </pc:sldMkLst>
      </pc:sldChg>
      <pc:sldChg chg="del">
        <pc:chgData name="Michael A Fudge Jr" userId="133895e8-240b-4811-850e-9cf94297d089" providerId="ADAL" clId="{DCD72BA9-4CA5-458D-A737-15A8D9B19048}" dt="2020-09-11T14:48:11.617" v="8370" actId="47"/>
        <pc:sldMkLst>
          <pc:docMk/>
          <pc:sldMk cId="3041170601" sldId="410"/>
        </pc:sldMkLst>
      </pc:sldChg>
      <pc:sldChg chg="del">
        <pc:chgData name="Michael A Fudge Jr" userId="133895e8-240b-4811-850e-9cf94297d089" providerId="ADAL" clId="{DCD72BA9-4CA5-458D-A737-15A8D9B19048}" dt="2020-09-11T14:48:11.617" v="8370" actId="47"/>
        <pc:sldMkLst>
          <pc:docMk/>
          <pc:sldMk cId="3746715698" sldId="412"/>
        </pc:sldMkLst>
      </pc:sldChg>
      <pc:sldChg chg="del">
        <pc:chgData name="Michael A Fudge Jr" userId="133895e8-240b-4811-850e-9cf94297d089" providerId="ADAL" clId="{DCD72BA9-4CA5-458D-A737-15A8D9B19048}" dt="2020-09-11T14:48:11.617" v="8370" actId="47"/>
        <pc:sldMkLst>
          <pc:docMk/>
          <pc:sldMk cId="2294344684" sldId="415"/>
        </pc:sldMkLst>
      </pc:sldChg>
      <pc:sldChg chg="del">
        <pc:chgData name="Michael A Fudge Jr" userId="133895e8-240b-4811-850e-9cf94297d089" providerId="ADAL" clId="{DCD72BA9-4CA5-458D-A737-15A8D9B19048}" dt="2020-09-11T14:48:11.617" v="8370" actId="47"/>
        <pc:sldMkLst>
          <pc:docMk/>
          <pc:sldMk cId="1724088443" sldId="416"/>
        </pc:sldMkLst>
      </pc:sldChg>
      <pc:sldChg chg="del">
        <pc:chgData name="Michael A Fudge Jr" userId="133895e8-240b-4811-850e-9cf94297d089" providerId="ADAL" clId="{DCD72BA9-4CA5-458D-A737-15A8D9B19048}" dt="2020-09-11T14:48:11.617" v="8370" actId="47"/>
        <pc:sldMkLst>
          <pc:docMk/>
          <pc:sldMk cId="3245544574" sldId="418"/>
        </pc:sldMkLst>
      </pc:sldChg>
      <pc:sldChg chg="del">
        <pc:chgData name="Michael A Fudge Jr" userId="133895e8-240b-4811-850e-9cf94297d089" providerId="ADAL" clId="{DCD72BA9-4CA5-458D-A737-15A8D9B19048}" dt="2020-09-11T14:48:11.617" v="8370" actId="47"/>
        <pc:sldMkLst>
          <pc:docMk/>
          <pc:sldMk cId="3682091304" sldId="420"/>
        </pc:sldMkLst>
      </pc:sldChg>
      <pc:sldChg chg="del">
        <pc:chgData name="Michael A Fudge Jr" userId="133895e8-240b-4811-850e-9cf94297d089" providerId="ADAL" clId="{DCD72BA9-4CA5-458D-A737-15A8D9B19048}" dt="2020-09-11T14:48:11.617" v="8370" actId="47"/>
        <pc:sldMkLst>
          <pc:docMk/>
          <pc:sldMk cId="1938533313" sldId="423"/>
        </pc:sldMkLst>
      </pc:sldChg>
      <pc:sldChg chg="del">
        <pc:chgData name="Michael A Fudge Jr" userId="133895e8-240b-4811-850e-9cf94297d089" providerId="ADAL" clId="{DCD72BA9-4CA5-458D-A737-15A8D9B19048}" dt="2020-09-11T14:48:11.617" v="8370" actId="47"/>
        <pc:sldMkLst>
          <pc:docMk/>
          <pc:sldMk cId="2100316356" sldId="424"/>
        </pc:sldMkLst>
      </pc:sldChg>
      <pc:sldChg chg="del">
        <pc:chgData name="Michael A Fudge Jr" userId="133895e8-240b-4811-850e-9cf94297d089" providerId="ADAL" clId="{DCD72BA9-4CA5-458D-A737-15A8D9B19048}" dt="2020-09-11T14:48:11.617" v="8370" actId="47"/>
        <pc:sldMkLst>
          <pc:docMk/>
          <pc:sldMk cId="3716844456" sldId="425"/>
        </pc:sldMkLst>
      </pc:sldChg>
      <pc:sldChg chg="del">
        <pc:chgData name="Michael A Fudge Jr" userId="133895e8-240b-4811-850e-9cf94297d089" providerId="ADAL" clId="{DCD72BA9-4CA5-458D-A737-15A8D9B19048}" dt="2020-09-11T14:48:11.617" v="8370" actId="47"/>
        <pc:sldMkLst>
          <pc:docMk/>
          <pc:sldMk cId="826090088" sldId="427"/>
        </pc:sldMkLst>
      </pc:sldChg>
      <pc:sldChg chg="del">
        <pc:chgData name="Michael A Fudge Jr" userId="133895e8-240b-4811-850e-9cf94297d089" providerId="ADAL" clId="{DCD72BA9-4CA5-458D-A737-15A8D9B19048}" dt="2020-09-11T14:48:11.617" v="8370" actId="47"/>
        <pc:sldMkLst>
          <pc:docMk/>
          <pc:sldMk cId="86718018" sldId="428"/>
        </pc:sldMkLst>
      </pc:sldChg>
      <pc:sldChg chg="del">
        <pc:chgData name="Michael A Fudge Jr" userId="133895e8-240b-4811-850e-9cf94297d089" providerId="ADAL" clId="{DCD72BA9-4CA5-458D-A737-15A8D9B19048}" dt="2020-09-11T14:48:11.617" v="8370" actId="47"/>
        <pc:sldMkLst>
          <pc:docMk/>
          <pc:sldMk cId="1302370193" sldId="429"/>
        </pc:sldMkLst>
      </pc:sldChg>
      <pc:sldChg chg="del">
        <pc:chgData name="Michael A Fudge Jr" userId="133895e8-240b-4811-850e-9cf94297d089" providerId="ADAL" clId="{DCD72BA9-4CA5-458D-A737-15A8D9B19048}" dt="2020-09-11T14:48:11.617" v="8370" actId="47"/>
        <pc:sldMkLst>
          <pc:docMk/>
          <pc:sldMk cId="2891795996" sldId="430"/>
        </pc:sldMkLst>
      </pc:sldChg>
      <pc:sldChg chg="del">
        <pc:chgData name="Michael A Fudge Jr" userId="133895e8-240b-4811-850e-9cf94297d089" providerId="ADAL" clId="{DCD72BA9-4CA5-458D-A737-15A8D9B19048}" dt="2020-09-11T14:48:11.617" v="8370" actId="47"/>
        <pc:sldMkLst>
          <pc:docMk/>
          <pc:sldMk cId="1061319144" sldId="432"/>
        </pc:sldMkLst>
      </pc:sldChg>
      <pc:sldChg chg="del">
        <pc:chgData name="Michael A Fudge Jr" userId="133895e8-240b-4811-850e-9cf94297d089" providerId="ADAL" clId="{DCD72BA9-4CA5-458D-A737-15A8D9B19048}" dt="2020-09-11T14:48:11.617" v="8370" actId="47"/>
        <pc:sldMkLst>
          <pc:docMk/>
          <pc:sldMk cId="3802973036" sldId="433"/>
        </pc:sldMkLst>
      </pc:sldChg>
      <pc:sldChg chg="del">
        <pc:chgData name="Michael A Fudge Jr" userId="133895e8-240b-4811-850e-9cf94297d089" providerId="ADAL" clId="{DCD72BA9-4CA5-458D-A737-15A8D9B19048}" dt="2020-09-11T14:48:11.617" v="8370" actId="47"/>
        <pc:sldMkLst>
          <pc:docMk/>
          <pc:sldMk cId="3270916820" sldId="434"/>
        </pc:sldMkLst>
      </pc:sldChg>
      <pc:sldChg chg="modSp mod ord modNotesTx">
        <pc:chgData name="Michael A Fudge Jr" userId="133895e8-240b-4811-850e-9cf94297d089" providerId="ADAL" clId="{DCD72BA9-4CA5-458D-A737-15A8D9B19048}" dt="2020-09-11T12:32:56.011" v="1122" actId="20577"/>
        <pc:sldMkLst>
          <pc:docMk/>
          <pc:sldMk cId="1029545914" sldId="436"/>
        </pc:sldMkLst>
        <pc:spChg chg="mod">
          <ac:chgData name="Michael A Fudge Jr" userId="133895e8-240b-4811-850e-9cf94297d089" providerId="ADAL" clId="{DCD72BA9-4CA5-458D-A737-15A8D9B19048}" dt="2020-09-11T12:31:47.751" v="973" actId="6549"/>
          <ac:spMkLst>
            <pc:docMk/>
            <pc:sldMk cId="1029545914" sldId="436"/>
            <ac:spMk id="3" creationId="{23BFC44E-10DC-44C2-99E8-3D541093BB67}"/>
          </ac:spMkLst>
        </pc:spChg>
      </pc:sldChg>
      <pc:sldChg chg="del">
        <pc:chgData name="Michael A Fudge Jr" userId="133895e8-240b-4811-850e-9cf94297d089" providerId="ADAL" clId="{DCD72BA9-4CA5-458D-A737-15A8D9B19048}" dt="2020-09-11T14:48:11.617" v="8370" actId="47"/>
        <pc:sldMkLst>
          <pc:docMk/>
          <pc:sldMk cId="4014866852" sldId="437"/>
        </pc:sldMkLst>
      </pc:sldChg>
      <pc:sldChg chg="del">
        <pc:chgData name="Michael A Fudge Jr" userId="133895e8-240b-4811-850e-9cf94297d089" providerId="ADAL" clId="{DCD72BA9-4CA5-458D-A737-15A8D9B19048}" dt="2020-09-11T14:48:11.617" v="8370" actId="47"/>
        <pc:sldMkLst>
          <pc:docMk/>
          <pc:sldMk cId="4201491671" sldId="438"/>
        </pc:sldMkLst>
      </pc:sldChg>
      <pc:sldChg chg="del">
        <pc:chgData name="Michael A Fudge Jr" userId="133895e8-240b-4811-850e-9cf94297d089" providerId="ADAL" clId="{DCD72BA9-4CA5-458D-A737-15A8D9B19048}" dt="2020-09-11T14:48:11.617" v="8370" actId="47"/>
        <pc:sldMkLst>
          <pc:docMk/>
          <pc:sldMk cId="3753128509" sldId="439"/>
        </pc:sldMkLst>
      </pc:sldChg>
      <pc:sldChg chg="del">
        <pc:chgData name="Michael A Fudge Jr" userId="133895e8-240b-4811-850e-9cf94297d089" providerId="ADAL" clId="{DCD72BA9-4CA5-458D-A737-15A8D9B19048}" dt="2020-09-11T14:48:11.617" v="8370" actId="47"/>
        <pc:sldMkLst>
          <pc:docMk/>
          <pc:sldMk cId="4047848355" sldId="440"/>
        </pc:sldMkLst>
      </pc:sldChg>
      <pc:sldChg chg="del">
        <pc:chgData name="Michael A Fudge Jr" userId="133895e8-240b-4811-850e-9cf94297d089" providerId="ADAL" clId="{DCD72BA9-4CA5-458D-A737-15A8D9B19048}" dt="2020-09-11T14:48:11.617" v="8370" actId="47"/>
        <pc:sldMkLst>
          <pc:docMk/>
          <pc:sldMk cId="1134494620" sldId="441"/>
        </pc:sldMkLst>
      </pc:sldChg>
      <pc:sldChg chg="del">
        <pc:chgData name="Michael A Fudge Jr" userId="133895e8-240b-4811-850e-9cf94297d089" providerId="ADAL" clId="{DCD72BA9-4CA5-458D-A737-15A8D9B19048}" dt="2020-09-11T14:48:11.617" v="8370" actId="47"/>
        <pc:sldMkLst>
          <pc:docMk/>
          <pc:sldMk cId="2940023994" sldId="442"/>
        </pc:sldMkLst>
      </pc:sldChg>
      <pc:sldChg chg="modSp mod ord modNotesTx">
        <pc:chgData name="Michael A Fudge Jr" userId="133895e8-240b-4811-850e-9cf94297d089" providerId="ADAL" clId="{DCD72BA9-4CA5-458D-A737-15A8D9B19048}" dt="2020-09-11T13:56:33.417" v="5013" actId="20577"/>
        <pc:sldMkLst>
          <pc:docMk/>
          <pc:sldMk cId="792388738" sldId="444"/>
        </pc:sldMkLst>
        <pc:spChg chg="mod">
          <ac:chgData name="Michael A Fudge Jr" userId="133895e8-240b-4811-850e-9cf94297d089" providerId="ADAL" clId="{DCD72BA9-4CA5-458D-A737-15A8D9B19048}" dt="2020-09-11T13:55:09.786" v="4844" actId="14100"/>
          <ac:spMkLst>
            <pc:docMk/>
            <pc:sldMk cId="792388738" sldId="444"/>
            <ac:spMk id="2" creationId="{A0EC69E1-79D5-4CCA-9AE3-8CCDB54E5D78}"/>
          </ac:spMkLst>
        </pc:spChg>
        <pc:spChg chg="mod">
          <ac:chgData name="Michael A Fudge Jr" userId="133895e8-240b-4811-850e-9cf94297d089" providerId="ADAL" clId="{DCD72BA9-4CA5-458D-A737-15A8D9B19048}" dt="2020-09-11T13:56:29.584" v="5007" actId="20577"/>
          <ac:spMkLst>
            <pc:docMk/>
            <pc:sldMk cId="792388738" sldId="444"/>
            <ac:spMk id="3" creationId="{23BFC44E-10DC-44C2-99E8-3D541093BB67}"/>
          </ac:spMkLst>
        </pc:spChg>
      </pc:sldChg>
      <pc:sldChg chg="del">
        <pc:chgData name="Michael A Fudge Jr" userId="133895e8-240b-4811-850e-9cf94297d089" providerId="ADAL" clId="{DCD72BA9-4CA5-458D-A737-15A8D9B19048}" dt="2020-09-11T14:48:11.617" v="8370" actId="47"/>
        <pc:sldMkLst>
          <pc:docMk/>
          <pc:sldMk cId="2765267399" sldId="445"/>
        </pc:sldMkLst>
      </pc:sldChg>
      <pc:sldChg chg="del">
        <pc:chgData name="Michael A Fudge Jr" userId="133895e8-240b-4811-850e-9cf94297d089" providerId="ADAL" clId="{DCD72BA9-4CA5-458D-A737-15A8D9B19048}" dt="2020-09-11T14:48:11.617" v="8370" actId="47"/>
        <pc:sldMkLst>
          <pc:docMk/>
          <pc:sldMk cId="110030412" sldId="446"/>
        </pc:sldMkLst>
      </pc:sldChg>
      <pc:sldChg chg="del">
        <pc:chgData name="Michael A Fudge Jr" userId="133895e8-240b-4811-850e-9cf94297d089" providerId="ADAL" clId="{DCD72BA9-4CA5-458D-A737-15A8D9B19048}" dt="2020-09-11T14:48:11.617" v="8370" actId="47"/>
        <pc:sldMkLst>
          <pc:docMk/>
          <pc:sldMk cId="2941171340" sldId="447"/>
        </pc:sldMkLst>
      </pc:sldChg>
      <pc:sldChg chg="del">
        <pc:chgData name="Michael A Fudge Jr" userId="133895e8-240b-4811-850e-9cf94297d089" providerId="ADAL" clId="{DCD72BA9-4CA5-458D-A737-15A8D9B19048}" dt="2020-09-11T14:48:11.617" v="8370" actId="47"/>
        <pc:sldMkLst>
          <pc:docMk/>
          <pc:sldMk cId="3911994324" sldId="448"/>
        </pc:sldMkLst>
      </pc:sldChg>
      <pc:sldChg chg="del">
        <pc:chgData name="Michael A Fudge Jr" userId="133895e8-240b-4811-850e-9cf94297d089" providerId="ADAL" clId="{DCD72BA9-4CA5-458D-A737-15A8D9B19048}" dt="2020-09-11T14:48:11.617" v="8370" actId="47"/>
        <pc:sldMkLst>
          <pc:docMk/>
          <pc:sldMk cId="3084821034" sldId="449"/>
        </pc:sldMkLst>
      </pc:sldChg>
      <pc:sldChg chg="del">
        <pc:chgData name="Michael A Fudge Jr" userId="133895e8-240b-4811-850e-9cf94297d089" providerId="ADAL" clId="{DCD72BA9-4CA5-458D-A737-15A8D9B19048}" dt="2020-09-11T14:48:11.617" v="8370" actId="47"/>
        <pc:sldMkLst>
          <pc:docMk/>
          <pc:sldMk cId="3594199992" sldId="450"/>
        </pc:sldMkLst>
      </pc:sldChg>
      <pc:sldChg chg="del">
        <pc:chgData name="Michael A Fudge Jr" userId="133895e8-240b-4811-850e-9cf94297d089" providerId="ADAL" clId="{DCD72BA9-4CA5-458D-A737-15A8D9B19048}" dt="2020-09-11T14:48:11.617" v="8370" actId="47"/>
        <pc:sldMkLst>
          <pc:docMk/>
          <pc:sldMk cId="994012191" sldId="451"/>
        </pc:sldMkLst>
      </pc:sldChg>
      <pc:sldChg chg="del">
        <pc:chgData name="Michael A Fudge Jr" userId="133895e8-240b-4811-850e-9cf94297d089" providerId="ADAL" clId="{DCD72BA9-4CA5-458D-A737-15A8D9B19048}" dt="2020-09-11T14:48:11.617" v="8370" actId="47"/>
        <pc:sldMkLst>
          <pc:docMk/>
          <pc:sldMk cId="1276401635" sldId="453"/>
        </pc:sldMkLst>
      </pc:sldChg>
      <pc:sldChg chg="del">
        <pc:chgData name="Michael A Fudge Jr" userId="133895e8-240b-4811-850e-9cf94297d089" providerId="ADAL" clId="{DCD72BA9-4CA5-458D-A737-15A8D9B19048}" dt="2020-09-11T14:48:11.617" v="8370" actId="47"/>
        <pc:sldMkLst>
          <pc:docMk/>
          <pc:sldMk cId="2597085752" sldId="454"/>
        </pc:sldMkLst>
      </pc:sldChg>
      <pc:sldChg chg="del">
        <pc:chgData name="Michael A Fudge Jr" userId="133895e8-240b-4811-850e-9cf94297d089" providerId="ADAL" clId="{DCD72BA9-4CA5-458D-A737-15A8D9B19048}" dt="2020-09-11T14:48:11.617" v="8370" actId="47"/>
        <pc:sldMkLst>
          <pc:docMk/>
          <pc:sldMk cId="1484575178" sldId="455"/>
        </pc:sldMkLst>
      </pc:sldChg>
      <pc:sldChg chg="modSp del mod">
        <pc:chgData name="Michael A Fudge Jr" userId="133895e8-240b-4811-850e-9cf94297d089" providerId="ADAL" clId="{DCD72BA9-4CA5-458D-A737-15A8D9B19048}" dt="2020-09-11T14:48:11.617" v="8370" actId="47"/>
        <pc:sldMkLst>
          <pc:docMk/>
          <pc:sldMk cId="2451060258" sldId="456"/>
        </pc:sldMkLst>
        <pc:spChg chg="mod">
          <ac:chgData name="Michael A Fudge Jr" userId="133895e8-240b-4811-850e-9cf94297d089" providerId="ADAL" clId="{DCD72BA9-4CA5-458D-A737-15A8D9B19048}" dt="2020-09-11T13:22:27.569" v="2801" actId="20577"/>
          <ac:spMkLst>
            <pc:docMk/>
            <pc:sldMk cId="2451060258" sldId="456"/>
            <ac:spMk id="2" creationId="{444F57FC-D1D5-4120-B34E-D25B5C05B6C1}"/>
          </ac:spMkLst>
        </pc:spChg>
      </pc:sldChg>
      <pc:sldChg chg="del">
        <pc:chgData name="Michael A Fudge Jr" userId="133895e8-240b-4811-850e-9cf94297d089" providerId="ADAL" clId="{DCD72BA9-4CA5-458D-A737-15A8D9B19048}" dt="2020-09-11T14:48:11.617" v="8370" actId="47"/>
        <pc:sldMkLst>
          <pc:docMk/>
          <pc:sldMk cId="548879834" sldId="457"/>
        </pc:sldMkLst>
      </pc:sldChg>
      <pc:sldChg chg="del">
        <pc:chgData name="Michael A Fudge Jr" userId="133895e8-240b-4811-850e-9cf94297d089" providerId="ADAL" clId="{DCD72BA9-4CA5-458D-A737-15A8D9B19048}" dt="2020-09-11T14:48:11.617" v="8370" actId="47"/>
        <pc:sldMkLst>
          <pc:docMk/>
          <pc:sldMk cId="3031345335" sldId="459"/>
        </pc:sldMkLst>
      </pc:sldChg>
      <pc:sldChg chg="del">
        <pc:chgData name="Michael A Fudge Jr" userId="133895e8-240b-4811-850e-9cf94297d089" providerId="ADAL" clId="{DCD72BA9-4CA5-458D-A737-15A8D9B19048}" dt="2020-09-11T14:48:11.617" v="8370" actId="47"/>
        <pc:sldMkLst>
          <pc:docMk/>
          <pc:sldMk cId="1894239304" sldId="460"/>
        </pc:sldMkLst>
      </pc:sldChg>
      <pc:sldChg chg="del">
        <pc:chgData name="Michael A Fudge Jr" userId="133895e8-240b-4811-850e-9cf94297d089" providerId="ADAL" clId="{DCD72BA9-4CA5-458D-A737-15A8D9B19048}" dt="2020-09-11T14:48:11.617" v="8370" actId="47"/>
        <pc:sldMkLst>
          <pc:docMk/>
          <pc:sldMk cId="647953012" sldId="461"/>
        </pc:sldMkLst>
      </pc:sldChg>
      <pc:sldChg chg="del">
        <pc:chgData name="Michael A Fudge Jr" userId="133895e8-240b-4811-850e-9cf94297d089" providerId="ADAL" clId="{DCD72BA9-4CA5-458D-A737-15A8D9B19048}" dt="2020-09-11T14:48:11.617" v="8370" actId="47"/>
        <pc:sldMkLst>
          <pc:docMk/>
          <pc:sldMk cId="797157247" sldId="462"/>
        </pc:sldMkLst>
      </pc:sldChg>
      <pc:sldChg chg="del">
        <pc:chgData name="Michael A Fudge Jr" userId="133895e8-240b-4811-850e-9cf94297d089" providerId="ADAL" clId="{DCD72BA9-4CA5-458D-A737-15A8D9B19048}" dt="2020-09-11T14:48:11.617" v="8370" actId="47"/>
        <pc:sldMkLst>
          <pc:docMk/>
          <pc:sldMk cId="3014296199" sldId="463"/>
        </pc:sldMkLst>
      </pc:sldChg>
      <pc:sldChg chg="del">
        <pc:chgData name="Michael A Fudge Jr" userId="133895e8-240b-4811-850e-9cf94297d089" providerId="ADAL" clId="{DCD72BA9-4CA5-458D-A737-15A8D9B19048}" dt="2020-09-11T14:48:11.617" v="8370" actId="47"/>
        <pc:sldMkLst>
          <pc:docMk/>
          <pc:sldMk cId="149045228" sldId="464"/>
        </pc:sldMkLst>
      </pc:sldChg>
      <pc:sldChg chg="addSp delSp modSp new mod modClrScheme modAnim chgLayout">
        <pc:chgData name="Michael A Fudge Jr" userId="133895e8-240b-4811-850e-9cf94297d089" providerId="ADAL" clId="{DCD72BA9-4CA5-458D-A737-15A8D9B19048}" dt="2020-09-11T12:19:20.903" v="459"/>
        <pc:sldMkLst>
          <pc:docMk/>
          <pc:sldMk cId="1947177522" sldId="465"/>
        </pc:sldMkLst>
        <pc:spChg chg="del mod ord">
          <ac:chgData name="Michael A Fudge Jr" userId="133895e8-240b-4811-850e-9cf94297d089" providerId="ADAL" clId="{DCD72BA9-4CA5-458D-A737-15A8D9B19048}" dt="2020-09-11T12:13:38.407" v="163" actId="700"/>
          <ac:spMkLst>
            <pc:docMk/>
            <pc:sldMk cId="1947177522" sldId="465"/>
            <ac:spMk id="2" creationId="{5C95305A-79F1-4851-BC96-A8AF4F7C200F}"/>
          </ac:spMkLst>
        </pc:spChg>
        <pc:spChg chg="del mod ord">
          <ac:chgData name="Michael A Fudge Jr" userId="133895e8-240b-4811-850e-9cf94297d089" providerId="ADAL" clId="{DCD72BA9-4CA5-458D-A737-15A8D9B19048}" dt="2020-09-11T12:13:38.407" v="163" actId="700"/>
          <ac:spMkLst>
            <pc:docMk/>
            <pc:sldMk cId="1947177522" sldId="465"/>
            <ac:spMk id="3" creationId="{A95D70A5-9F66-4891-8258-52F25FA599D2}"/>
          </ac:spMkLst>
        </pc:spChg>
        <pc:spChg chg="add mod ord">
          <ac:chgData name="Michael A Fudge Jr" userId="133895e8-240b-4811-850e-9cf94297d089" providerId="ADAL" clId="{DCD72BA9-4CA5-458D-A737-15A8D9B19048}" dt="2020-09-11T12:14:06.857" v="185" actId="20577"/>
          <ac:spMkLst>
            <pc:docMk/>
            <pc:sldMk cId="1947177522" sldId="465"/>
            <ac:spMk id="4" creationId="{35A71514-F311-440F-8D05-0CC5F72ABF3A}"/>
          </ac:spMkLst>
        </pc:spChg>
        <pc:spChg chg="add mod ord">
          <ac:chgData name="Michael A Fudge Jr" userId="133895e8-240b-4811-850e-9cf94297d089" providerId="ADAL" clId="{DCD72BA9-4CA5-458D-A737-15A8D9B19048}" dt="2020-09-11T12:14:35.350" v="233" actId="20577"/>
          <ac:spMkLst>
            <pc:docMk/>
            <pc:sldMk cId="1947177522" sldId="465"/>
            <ac:spMk id="5" creationId="{1E331E36-7894-49BC-8208-D20F9F0679C9}"/>
          </ac:spMkLst>
        </pc:spChg>
        <pc:spChg chg="add mod ord">
          <ac:chgData name="Michael A Fudge Jr" userId="133895e8-240b-4811-850e-9cf94297d089" providerId="ADAL" clId="{DCD72BA9-4CA5-458D-A737-15A8D9B19048}" dt="2020-09-11T12:18:17.234" v="456" actId="113"/>
          <ac:spMkLst>
            <pc:docMk/>
            <pc:sldMk cId="1947177522" sldId="465"/>
            <ac:spMk id="6" creationId="{A7D5671D-4709-44E4-AFFD-A39F6790E218}"/>
          </ac:spMkLst>
        </pc:spChg>
        <pc:spChg chg="add mod ord">
          <ac:chgData name="Michael A Fudge Jr" userId="133895e8-240b-4811-850e-9cf94297d089" providerId="ADAL" clId="{DCD72BA9-4CA5-458D-A737-15A8D9B19048}" dt="2020-09-11T12:14:30.735" v="225" actId="403"/>
          <ac:spMkLst>
            <pc:docMk/>
            <pc:sldMk cId="1947177522" sldId="465"/>
            <ac:spMk id="7" creationId="{706D4521-DA6E-4100-B9F1-F9F71B2A8010}"/>
          </ac:spMkLst>
        </pc:spChg>
        <pc:spChg chg="add mod ord">
          <ac:chgData name="Michael A Fudge Jr" userId="133895e8-240b-4811-850e-9cf94297d089" providerId="ADAL" clId="{DCD72BA9-4CA5-458D-A737-15A8D9B19048}" dt="2020-09-11T12:18:01.385" v="447" actId="113"/>
          <ac:spMkLst>
            <pc:docMk/>
            <pc:sldMk cId="1947177522" sldId="465"/>
            <ac:spMk id="8" creationId="{7F9A6E5B-CDF1-44FF-920F-F6C4FD6AD340}"/>
          </ac:spMkLst>
        </pc:spChg>
      </pc:sldChg>
      <pc:sldChg chg="addSp delSp modSp new mod modClrScheme modAnim chgLayout">
        <pc:chgData name="Michael A Fudge Jr" userId="133895e8-240b-4811-850e-9cf94297d089" providerId="ADAL" clId="{DCD72BA9-4CA5-458D-A737-15A8D9B19048}" dt="2020-09-11T13:46:34.923" v="4242" actId="20577"/>
        <pc:sldMkLst>
          <pc:docMk/>
          <pc:sldMk cId="1477129478" sldId="466"/>
        </pc:sldMkLst>
        <pc:spChg chg="del">
          <ac:chgData name="Michael A Fudge Jr" userId="133895e8-240b-4811-850e-9cf94297d089" providerId="ADAL" clId="{DCD72BA9-4CA5-458D-A737-15A8D9B19048}" dt="2020-09-11T13:45:50.369" v="4225" actId="700"/>
          <ac:spMkLst>
            <pc:docMk/>
            <pc:sldMk cId="1477129478" sldId="466"/>
            <ac:spMk id="2" creationId="{51AD9A15-A7FB-4324-B323-92AB576C963A}"/>
          </ac:spMkLst>
        </pc:spChg>
        <pc:spChg chg="del">
          <ac:chgData name="Michael A Fudge Jr" userId="133895e8-240b-4811-850e-9cf94297d089" providerId="ADAL" clId="{DCD72BA9-4CA5-458D-A737-15A8D9B19048}" dt="2020-09-11T13:45:50.369" v="4225" actId="700"/>
          <ac:spMkLst>
            <pc:docMk/>
            <pc:sldMk cId="1477129478" sldId="466"/>
            <ac:spMk id="3" creationId="{1F92A7E9-AC5F-486D-BCF2-81F233648634}"/>
          </ac:spMkLst>
        </pc:spChg>
        <pc:spChg chg="del">
          <ac:chgData name="Michael A Fudge Jr" userId="133895e8-240b-4811-850e-9cf94297d089" providerId="ADAL" clId="{DCD72BA9-4CA5-458D-A737-15A8D9B19048}" dt="2020-09-11T13:45:50.369" v="4225" actId="700"/>
          <ac:spMkLst>
            <pc:docMk/>
            <pc:sldMk cId="1477129478" sldId="466"/>
            <ac:spMk id="4" creationId="{224B5AF8-0D6C-41FD-8F19-8A22ED4FB423}"/>
          </ac:spMkLst>
        </pc:spChg>
        <pc:spChg chg="del">
          <ac:chgData name="Michael A Fudge Jr" userId="133895e8-240b-4811-850e-9cf94297d089" providerId="ADAL" clId="{DCD72BA9-4CA5-458D-A737-15A8D9B19048}" dt="2020-09-11T13:45:50.369" v="4225" actId="700"/>
          <ac:spMkLst>
            <pc:docMk/>
            <pc:sldMk cId="1477129478" sldId="466"/>
            <ac:spMk id="5" creationId="{76E6B3AD-BB6D-4259-A5C6-2E38E17048EA}"/>
          </ac:spMkLst>
        </pc:spChg>
        <pc:spChg chg="del">
          <ac:chgData name="Michael A Fudge Jr" userId="133895e8-240b-4811-850e-9cf94297d089" providerId="ADAL" clId="{DCD72BA9-4CA5-458D-A737-15A8D9B19048}" dt="2020-09-11T13:45:50.369" v="4225" actId="700"/>
          <ac:spMkLst>
            <pc:docMk/>
            <pc:sldMk cId="1477129478" sldId="466"/>
            <ac:spMk id="6" creationId="{430B85DF-D7BE-4877-9137-7FA79AFB0DA0}"/>
          </ac:spMkLst>
        </pc:spChg>
        <pc:spChg chg="mod">
          <ac:chgData name="Michael A Fudge Jr" userId="133895e8-240b-4811-850e-9cf94297d089" providerId="ADAL" clId="{DCD72BA9-4CA5-458D-A737-15A8D9B19048}" dt="2020-09-11T13:45:51.286" v="4226"/>
          <ac:spMkLst>
            <pc:docMk/>
            <pc:sldMk cId="1477129478" sldId="466"/>
            <ac:spMk id="12" creationId="{E1DE4B1E-A46D-4311-B7A8-205B80C2290A}"/>
          </ac:spMkLst>
        </pc:spChg>
        <pc:spChg chg="mod">
          <ac:chgData name="Michael A Fudge Jr" userId="133895e8-240b-4811-850e-9cf94297d089" providerId="ADAL" clId="{DCD72BA9-4CA5-458D-A737-15A8D9B19048}" dt="2020-09-11T13:45:51.286" v="4226"/>
          <ac:spMkLst>
            <pc:docMk/>
            <pc:sldMk cId="1477129478" sldId="466"/>
            <ac:spMk id="13" creationId="{74174DCC-2E3F-4E8B-8469-829F0B3FFEC7}"/>
          </ac:spMkLst>
        </pc:spChg>
        <pc:spChg chg="mod">
          <ac:chgData name="Michael A Fudge Jr" userId="133895e8-240b-4811-850e-9cf94297d089" providerId="ADAL" clId="{DCD72BA9-4CA5-458D-A737-15A8D9B19048}" dt="2020-09-11T13:45:51.286" v="4226"/>
          <ac:spMkLst>
            <pc:docMk/>
            <pc:sldMk cId="1477129478" sldId="466"/>
            <ac:spMk id="14" creationId="{70D78EAB-D7D3-4DBC-8BAE-84109EC0B979}"/>
          </ac:spMkLst>
        </pc:spChg>
        <pc:spChg chg="mod">
          <ac:chgData name="Michael A Fudge Jr" userId="133895e8-240b-4811-850e-9cf94297d089" providerId="ADAL" clId="{DCD72BA9-4CA5-458D-A737-15A8D9B19048}" dt="2020-09-11T13:45:51.286" v="4226"/>
          <ac:spMkLst>
            <pc:docMk/>
            <pc:sldMk cId="1477129478" sldId="466"/>
            <ac:spMk id="16" creationId="{2B5647F2-F7A6-4AA0-B6E8-9848F9DE6B91}"/>
          </ac:spMkLst>
        </pc:spChg>
        <pc:spChg chg="mod">
          <ac:chgData name="Michael A Fudge Jr" userId="133895e8-240b-4811-850e-9cf94297d089" providerId="ADAL" clId="{DCD72BA9-4CA5-458D-A737-15A8D9B19048}" dt="2020-09-11T13:45:51.286" v="4226"/>
          <ac:spMkLst>
            <pc:docMk/>
            <pc:sldMk cId="1477129478" sldId="466"/>
            <ac:spMk id="17" creationId="{8D01D2D5-1371-4068-A144-26DE6C3CDF66}"/>
          </ac:spMkLst>
        </pc:spChg>
        <pc:spChg chg="mod">
          <ac:chgData name="Michael A Fudge Jr" userId="133895e8-240b-4811-850e-9cf94297d089" providerId="ADAL" clId="{DCD72BA9-4CA5-458D-A737-15A8D9B19048}" dt="2020-09-11T13:46:34.923" v="4242" actId="20577"/>
          <ac:spMkLst>
            <pc:docMk/>
            <pc:sldMk cId="1477129478" sldId="466"/>
            <ac:spMk id="18" creationId="{B243FC86-17A3-4D8B-B166-13D6F3AFC23B}"/>
          </ac:spMkLst>
        </pc:spChg>
        <pc:spChg chg="mod">
          <ac:chgData name="Michael A Fudge Jr" userId="133895e8-240b-4811-850e-9cf94297d089" providerId="ADAL" clId="{DCD72BA9-4CA5-458D-A737-15A8D9B19048}" dt="2020-09-11T13:45:51.286" v="4226"/>
          <ac:spMkLst>
            <pc:docMk/>
            <pc:sldMk cId="1477129478" sldId="466"/>
            <ac:spMk id="20" creationId="{07DB69CC-227B-449B-BA69-B088EE48CCE9}"/>
          </ac:spMkLst>
        </pc:spChg>
        <pc:spChg chg="mod">
          <ac:chgData name="Michael A Fudge Jr" userId="133895e8-240b-4811-850e-9cf94297d089" providerId="ADAL" clId="{DCD72BA9-4CA5-458D-A737-15A8D9B19048}" dt="2020-09-11T13:45:51.286" v="4226"/>
          <ac:spMkLst>
            <pc:docMk/>
            <pc:sldMk cId="1477129478" sldId="466"/>
            <ac:spMk id="21" creationId="{0A08C829-F5D9-44FA-BF4B-8568CE27E46A}"/>
          </ac:spMkLst>
        </pc:spChg>
        <pc:spChg chg="mod">
          <ac:chgData name="Michael A Fudge Jr" userId="133895e8-240b-4811-850e-9cf94297d089" providerId="ADAL" clId="{DCD72BA9-4CA5-458D-A737-15A8D9B19048}" dt="2020-09-11T13:45:51.286" v="4226"/>
          <ac:spMkLst>
            <pc:docMk/>
            <pc:sldMk cId="1477129478" sldId="466"/>
            <ac:spMk id="22" creationId="{F0E0572C-EAEC-4163-9271-9B01B6B579E4}"/>
          </ac:spMkLst>
        </pc:spChg>
        <pc:grpChg chg="add mod">
          <ac:chgData name="Michael A Fudge Jr" userId="133895e8-240b-4811-850e-9cf94297d089" providerId="ADAL" clId="{DCD72BA9-4CA5-458D-A737-15A8D9B19048}" dt="2020-09-11T13:45:51.286" v="4226"/>
          <ac:grpSpMkLst>
            <pc:docMk/>
            <pc:sldMk cId="1477129478" sldId="466"/>
            <ac:grpSpMk id="10" creationId="{DF9B9B3A-049E-45ED-AD16-F86B828F624D}"/>
          </ac:grpSpMkLst>
        </pc:grpChg>
        <pc:grpChg chg="mod">
          <ac:chgData name="Michael A Fudge Jr" userId="133895e8-240b-4811-850e-9cf94297d089" providerId="ADAL" clId="{DCD72BA9-4CA5-458D-A737-15A8D9B19048}" dt="2020-09-11T13:45:51.286" v="4226"/>
          <ac:grpSpMkLst>
            <pc:docMk/>
            <pc:sldMk cId="1477129478" sldId="466"/>
            <ac:grpSpMk id="11" creationId="{048323A6-2062-4F30-A32B-C07079597DC3}"/>
          </ac:grpSpMkLst>
        </pc:grpChg>
        <pc:grpChg chg="add mod">
          <ac:chgData name="Michael A Fudge Jr" userId="133895e8-240b-4811-850e-9cf94297d089" providerId="ADAL" clId="{DCD72BA9-4CA5-458D-A737-15A8D9B19048}" dt="2020-09-11T13:45:51.286" v="4226"/>
          <ac:grpSpMkLst>
            <pc:docMk/>
            <pc:sldMk cId="1477129478" sldId="466"/>
            <ac:grpSpMk id="15" creationId="{AE7B2BFF-3821-40A3-8292-2DB3512FF07E}"/>
          </ac:grpSpMkLst>
        </pc:grpChg>
        <pc:grpChg chg="add mod">
          <ac:chgData name="Michael A Fudge Jr" userId="133895e8-240b-4811-850e-9cf94297d089" providerId="ADAL" clId="{DCD72BA9-4CA5-458D-A737-15A8D9B19048}" dt="2020-09-11T13:45:51.286" v="4226"/>
          <ac:grpSpMkLst>
            <pc:docMk/>
            <pc:sldMk cId="1477129478" sldId="466"/>
            <ac:grpSpMk id="19" creationId="{CC6B0ABA-4D81-4E96-9505-FB4B54C28EE1}"/>
          </ac:grpSpMkLst>
        </pc:grpChg>
        <pc:graphicFrameChg chg="add mod">
          <ac:chgData name="Michael A Fudge Jr" userId="133895e8-240b-4811-850e-9cf94297d089" providerId="ADAL" clId="{DCD72BA9-4CA5-458D-A737-15A8D9B19048}" dt="2020-09-11T13:45:51.286" v="4226"/>
          <ac:graphicFrameMkLst>
            <pc:docMk/>
            <pc:sldMk cId="1477129478" sldId="466"/>
            <ac:graphicFrameMk id="7" creationId="{58524A3C-E9E4-455C-8E71-0F3CDAAD8679}"/>
          </ac:graphicFrameMkLst>
        </pc:graphicFrameChg>
        <pc:graphicFrameChg chg="add mod">
          <ac:chgData name="Michael A Fudge Jr" userId="133895e8-240b-4811-850e-9cf94297d089" providerId="ADAL" clId="{DCD72BA9-4CA5-458D-A737-15A8D9B19048}" dt="2020-09-11T13:45:51.286" v="4226"/>
          <ac:graphicFrameMkLst>
            <pc:docMk/>
            <pc:sldMk cId="1477129478" sldId="466"/>
            <ac:graphicFrameMk id="8" creationId="{4525F0BE-B713-4C2D-9694-338ECA1595A2}"/>
          </ac:graphicFrameMkLst>
        </pc:graphicFrameChg>
        <pc:graphicFrameChg chg="add mod">
          <ac:chgData name="Michael A Fudge Jr" userId="133895e8-240b-4811-850e-9cf94297d089" providerId="ADAL" clId="{DCD72BA9-4CA5-458D-A737-15A8D9B19048}" dt="2020-09-11T13:45:51.286" v="4226"/>
          <ac:graphicFrameMkLst>
            <pc:docMk/>
            <pc:sldMk cId="1477129478" sldId="466"/>
            <ac:graphicFrameMk id="9" creationId="{C3F56F8B-7EFF-4610-A331-36B1096A729E}"/>
          </ac:graphicFrameMkLst>
        </pc:graphicFrameChg>
        <pc:graphicFrameChg chg="add mod">
          <ac:chgData name="Michael A Fudge Jr" userId="133895e8-240b-4811-850e-9cf94297d089" providerId="ADAL" clId="{DCD72BA9-4CA5-458D-A737-15A8D9B19048}" dt="2020-09-11T13:45:51.286" v="4226"/>
          <ac:graphicFrameMkLst>
            <pc:docMk/>
            <pc:sldMk cId="1477129478" sldId="466"/>
            <ac:graphicFrameMk id="23" creationId="{CDFEF40E-74B8-4004-B2F1-CA6668095429}"/>
          </ac:graphicFrameMkLst>
        </pc:graphicFrameChg>
      </pc:sldChg>
      <pc:sldChg chg="new del">
        <pc:chgData name="Michael A Fudge Jr" userId="133895e8-240b-4811-850e-9cf94297d089" providerId="ADAL" clId="{DCD72BA9-4CA5-458D-A737-15A8D9B19048}" dt="2020-09-11T14:48:11.617" v="8370" actId="47"/>
        <pc:sldMkLst>
          <pc:docMk/>
          <pc:sldMk cId="3135115343" sldId="467"/>
        </pc:sldMkLst>
      </pc:sldChg>
      <pc:sldChg chg="addSp delSp modSp add mod modAnim">
        <pc:chgData name="Michael A Fudge Jr" userId="133895e8-240b-4811-850e-9cf94297d089" providerId="ADAL" clId="{DCD72BA9-4CA5-458D-A737-15A8D9B19048}" dt="2020-09-11T12:24:51.838" v="534" actId="478"/>
        <pc:sldMkLst>
          <pc:docMk/>
          <pc:sldMk cId="4129198058" sldId="468"/>
        </pc:sldMkLst>
        <pc:spChg chg="mod">
          <ac:chgData name="Michael A Fudge Jr" userId="133895e8-240b-4811-850e-9cf94297d089" providerId="ADAL" clId="{DCD72BA9-4CA5-458D-A737-15A8D9B19048}" dt="2020-09-11T12:24:38.626" v="531" actId="14100"/>
          <ac:spMkLst>
            <pc:docMk/>
            <pc:sldMk cId="4129198058" sldId="468"/>
            <ac:spMk id="2" creationId="{5C84C77B-FF54-4813-94E1-23FF8F114C7E}"/>
          </ac:spMkLst>
        </pc:spChg>
        <pc:spChg chg="mod">
          <ac:chgData name="Michael A Fudge Jr" userId="133895e8-240b-4811-850e-9cf94297d089" providerId="ADAL" clId="{DCD72BA9-4CA5-458D-A737-15A8D9B19048}" dt="2020-09-11T12:20:02.285" v="476" actId="1076"/>
          <ac:spMkLst>
            <pc:docMk/>
            <pc:sldMk cId="4129198058" sldId="468"/>
            <ac:spMk id="4" creationId="{74B6070D-2E18-49A3-84C2-0A1B79DC59EE}"/>
          </ac:spMkLst>
        </pc:spChg>
        <pc:grpChg chg="add mod">
          <ac:chgData name="Michael A Fudge Jr" userId="133895e8-240b-4811-850e-9cf94297d089" providerId="ADAL" clId="{DCD72BA9-4CA5-458D-A737-15A8D9B19048}" dt="2020-09-11T12:21:29.512" v="487" actId="164"/>
          <ac:grpSpMkLst>
            <pc:docMk/>
            <pc:sldMk cId="4129198058" sldId="468"/>
            <ac:grpSpMk id="5" creationId="{A7006DFE-2F8B-4ABA-B7FB-8A5B90BA5E7D}"/>
          </ac:grpSpMkLst>
        </pc:grpChg>
        <pc:grpChg chg="add mod">
          <ac:chgData name="Michael A Fudge Jr" userId="133895e8-240b-4811-850e-9cf94297d089" providerId="ADAL" clId="{DCD72BA9-4CA5-458D-A737-15A8D9B19048}" dt="2020-09-11T12:21:31.967" v="488" actId="164"/>
          <ac:grpSpMkLst>
            <pc:docMk/>
            <pc:sldMk cId="4129198058" sldId="468"/>
            <ac:grpSpMk id="6" creationId="{5142E651-0D2B-43CF-8CE5-A0D17189C849}"/>
          </ac:grpSpMkLst>
        </pc:grpChg>
        <pc:picChg chg="add del">
          <ac:chgData name="Michael A Fudge Jr" userId="133895e8-240b-4811-850e-9cf94297d089" providerId="ADAL" clId="{DCD72BA9-4CA5-458D-A737-15A8D9B19048}" dt="2020-09-11T12:24:51.838" v="534" actId="478"/>
          <ac:picMkLst>
            <pc:docMk/>
            <pc:sldMk cId="4129198058" sldId="468"/>
            <ac:picMk id="7" creationId="{B324A025-E604-4E4E-BFDD-63A18A9DA147}"/>
          </ac:picMkLst>
        </pc:picChg>
        <pc:cxnChg chg="mod">
          <ac:chgData name="Michael A Fudge Jr" userId="133895e8-240b-4811-850e-9cf94297d089" providerId="ADAL" clId="{DCD72BA9-4CA5-458D-A737-15A8D9B19048}" dt="2020-09-11T12:21:29.512" v="487" actId="164"/>
          <ac:cxnSpMkLst>
            <pc:docMk/>
            <pc:sldMk cId="4129198058" sldId="468"/>
            <ac:cxnSpMk id="13" creationId="{C4D07A33-496E-4547-8845-8D1F2AF28BF0}"/>
          </ac:cxnSpMkLst>
        </pc:cxnChg>
        <pc:cxnChg chg="mod">
          <ac:chgData name="Michael A Fudge Jr" userId="133895e8-240b-4811-850e-9cf94297d089" providerId="ADAL" clId="{DCD72BA9-4CA5-458D-A737-15A8D9B19048}" dt="2020-09-11T12:21:29.512" v="487" actId="164"/>
          <ac:cxnSpMkLst>
            <pc:docMk/>
            <pc:sldMk cId="4129198058" sldId="468"/>
            <ac:cxnSpMk id="15" creationId="{66B1466D-F8CE-4F80-A251-4054C38C0978}"/>
          </ac:cxnSpMkLst>
        </pc:cxnChg>
        <pc:cxnChg chg="mod">
          <ac:chgData name="Michael A Fudge Jr" userId="133895e8-240b-4811-850e-9cf94297d089" providerId="ADAL" clId="{DCD72BA9-4CA5-458D-A737-15A8D9B19048}" dt="2020-09-11T12:21:31.967" v="488" actId="164"/>
          <ac:cxnSpMkLst>
            <pc:docMk/>
            <pc:sldMk cId="4129198058" sldId="468"/>
            <ac:cxnSpMk id="17" creationId="{F0BB8C03-7726-4A43-9DF9-B33861B64848}"/>
          </ac:cxnSpMkLst>
        </pc:cxnChg>
        <pc:cxnChg chg="mod">
          <ac:chgData name="Michael A Fudge Jr" userId="133895e8-240b-4811-850e-9cf94297d089" providerId="ADAL" clId="{DCD72BA9-4CA5-458D-A737-15A8D9B19048}" dt="2020-09-11T12:21:31.967" v="488" actId="164"/>
          <ac:cxnSpMkLst>
            <pc:docMk/>
            <pc:sldMk cId="4129198058" sldId="468"/>
            <ac:cxnSpMk id="19" creationId="{0719D7B1-E7AF-4EA2-8E0E-B5500521F1E5}"/>
          </ac:cxnSpMkLst>
        </pc:cxnChg>
        <pc:cxnChg chg="mod">
          <ac:chgData name="Michael A Fudge Jr" userId="133895e8-240b-4811-850e-9cf94297d089" providerId="ADAL" clId="{DCD72BA9-4CA5-458D-A737-15A8D9B19048}" dt="2020-09-11T12:21:29.512" v="487" actId="164"/>
          <ac:cxnSpMkLst>
            <pc:docMk/>
            <pc:sldMk cId="4129198058" sldId="468"/>
            <ac:cxnSpMk id="20" creationId="{101AA8D7-4CF0-4B44-ADCD-DF8BEB910A33}"/>
          </ac:cxnSpMkLst>
        </pc:cxnChg>
        <pc:cxnChg chg="mod">
          <ac:chgData name="Michael A Fudge Jr" userId="133895e8-240b-4811-850e-9cf94297d089" providerId="ADAL" clId="{DCD72BA9-4CA5-458D-A737-15A8D9B19048}" dt="2020-09-11T12:21:31.967" v="488" actId="164"/>
          <ac:cxnSpMkLst>
            <pc:docMk/>
            <pc:sldMk cId="4129198058" sldId="468"/>
            <ac:cxnSpMk id="22" creationId="{A47A47C6-A585-48CC-837B-4D51F33D1F09}"/>
          </ac:cxnSpMkLst>
        </pc:cxnChg>
      </pc:sldChg>
      <pc:sldChg chg="addSp delSp modSp add mod modAnim">
        <pc:chgData name="Michael A Fudge Jr" userId="133895e8-240b-4811-850e-9cf94297d089" providerId="ADAL" clId="{DCD72BA9-4CA5-458D-A737-15A8D9B19048}" dt="2020-09-11T12:24:54.822" v="535" actId="478"/>
        <pc:sldMkLst>
          <pc:docMk/>
          <pc:sldMk cId="1836394904" sldId="469"/>
        </pc:sldMkLst>
        <pc:spChg chg="mod">
          <ac:chgData name="Michael A Fudge Jr" userId="133895e8-240b-4811-850e-9cf94297d089" providerId="ADAL" clId="{DCD72BA9-4CA5-458D-A737-15A8D9B19048}" dt="2020-09-11T12:24:46.619" v="533" actId="14100"/>
          <ac:spMkLst>
            <pc:docMk/>
            <pc:sldMk cId="1836394904" sldId="469"/>
            <ac:spMk id="2" creationId="{5C84C77B-FF54-4813-94E1-23FF8F114C7E}"/>
          </ac:spMkLst>
        </pc:spChg>
        <pc:grpChg chg="add mod">
          <ac:chgData name="Michael A Fudge Jr" userId="133895e8-240b-4811-850e-9cf94297d089" providerId="ADAL" clId="{DCD72BA9-4CA5-458D-A737-15A8D9B19048}" dt="2020-09-11T12:23:05.046" v="520" actId="164"/>
          <ac:grpSpMkLst>
            <pc:docMk/>
            <pc:sldMk cId="1836394904" sldId="469"/>
            <ac:grpSpMk id="5" creationId="{1CC4D149-E923-4980-815F-CE79B40A53D9}"/>
          </ac:grpSpMkLst>
        </pc:grpChg>
        <pc:grpChg chg="add mod">
          <ac:chgData name="Michael A Fudge Jr" userId="133895e8-240b-4811-850e-9cf94297d089" providerId="ADAL" clId="{DCD72BA9-4CA5-458D-A737-15A8D9B19048}" dt="2020-09-11T12:23:09.677" v="521" actId="164"/>
          <ac:grpSpMkLst>
            <pc:docMk/>
            <pc:sldMk cId="1836394904" sldId="469"/>
            <ac:grpSpMk id="6" creationId="{30BCE1A3-E447-4015-AD7B-97C320035585}"/>
          </ac:grpSpMkLst>
        </pc:grpChg>
        <pc:picChg chg="add del">
          <ac:chgData name="Michael A Fudge Jr" userId="133895e8-240b-4811-850e-9cf94297d089" providerId="ADAL" clId="{DCD72BA9-4CA5-458D-A737-15A8D9B19048}" dt="2020-09-11T12:24:54.822" v="535" actId="478"/>
          <ac:picMkLst>
            <pc:docMk/>
            <pc:sldMk cId="1836394904" sldId="469"/>
            <ac:picMk id="7" creationId="{A9DD9470-21A9-4893-B5C7-828A26410064}"/>
          </ac:picMkLst>
        </pc:picChg>
        <pc:cxnChg chg="mod">
          <ac:chgData name="Michael A Fudge Jr" userId="133895e8-240b-4811-850e-9cf94297d089" providerId="ADAL" clId="{DCD72BA9-4CA5-458D-A737-15A8D9B19048}" dt="2020-09-11T12:23:05.046" v="520" actId="164"/>
          <ac:cxnSpMkLst>
            <pc:docMk/>
            <pc:sldMk cId="1836394904" sldId="469"/>
            <ac:cxnSpMk id="13" creationId="{C4D07A33-496E-4547-8845-8D1F2AF28BF0}"/>
          </ac:cxnSpMkLst>
        </pc:cxnChg>
        <pc:cxnChg chg="mod">
          <ac:chgData name="Michael A Fudge Jr" userId="133895e8-240b-4811-850e-9cf94297d089" providerId="ADAL" clId="{DCD72BA9-4CA5-458D-A737-15A8D9B19048}" dt="2020-09-11T12:23:05.046" v="520" actId="164"/>
          <ac:cxnSpMkLst>
            <pc:docMk/>
            <pc:sldMk cId="1836394904" sldId="469"/>
            <ac:cxnSpMk id="15" creationId="{66B1466D-F8CE-4F80-A251-4054C38C0978}"/>
          </ac:cxnSpMkLst>
        </pc:cxnChg>
        <pc:cxnChg chg="mod">
          <ac:chgData name="Michael A Fudge Jr" userId="133895e8-240b-4811-850e-9cf94297d089" providerId="ADAL" clId="{DCD72BA9-4CA5-458D-A737-15A8D9B19048}" dt="2020-09-11T12:23:05.046" v="520" actId="164"/>
          <ac:cxnSpMkLst>
            <pc:docMk/>
            <pc:sldMk cId="1836394904" sldId="469"/>
            <ac:cxnSpMk id="18" creationId="{1AD47E62-8640-419F-BDEF-BCB5F6671FF1}"/>
          </ac:cxnSpMkLst>
        </pc:cxnChg>
        <pc:cxnChg chg="mod">
          <ac:chgData name="Michael A Fudge Jr" userId="133895e8-240b-4811-850e-9cf94297d089" providerId="ADAL" clId="{DCD72BA9-4CA5-458D-A737-15A8D9B19048}" dt="2020-09-11T12:23:09.677" v="521" actId="164"/>
          <ac:cxnSpMkLst>
            <pc:docMk/>
            <pc:sldMk cId="1836394904" sldId="469"/>
            <ac:cxnSpMk id="20" creationId="{CE2A0144-80F1-4D97-9613-97B7AC388C89}"/>
          </ac:cxnSpMkLst>
        </pc:cxnChg>
        <pc:cxnChg chg="mod">
          <ac:chgData name="Michael A Fudge Jr" userId="133895e8-240b-4811-850e-9cf94297d089" providerId="ADAL" clId="{DCD72BA9-4CA5-458D-A737-15A8D9B19048}" dt="2020-09-11T12:23:09.677" v="521" actId="164"/>
          <ac:cxnSpMkLst>
            <pc:docMk/>
            <pc:sldMk cId="1836394904" sldId="469"/>
            <ac:cxnSpMk id="22" creationId="{162A332D-DE8D-4B66-9973-42ED8304721B}"/>
          </ac:cxnSpMkLst>
        </pc:cxnChg>
        <pc:cxnChg chg="mod">
          <ac:chgData name="Michael A Fudge Jr" userId="133895e8-240b-4811-850e-9cf94297d089" providerId="ADAL" clId="{DCD72BA9-4CA5-458D-A737-15A8D9B19048}" dt="2020-09-11T12:23:09.677" v="521" actId="164"/>
          <ac:cxnSpMkLst>
            <pc:docMk/>
            <pc:sldMk cId="1836394904" sldId="469"/>
            <ac:cxnSpMk id="25" creationId="{4E087231-021C-4D4F-9918-6AF2BE8A672A}"/>
          </ac:cxnSpMkLst>
        </pc:cxnChg>
      </pc:sldChg>
      <pc:sldChg chg="add">
        <pc:chgData name="Michael A Fudge Jr" userId="133895e8-240b-4811-850e-9cf94297d089" providerId="ADAL" clId="{DCD72BA9-4CA5-458D-A737-15A8D9B19048}" dt="2020-09-11T12:25:05.365" v="536"/>
        <pc:sldMkLst>
          <pc:docMk/>
          <pc:sldMk cId="4271114027" sldId="470"/>
        </pc:sldMkLst>
      </pc:sldChg>
      <pc:sldChg chg="modSp add mod">
        <pc:chgData name="Michael A Fudge Jr" userId="133895e8-240b-4811-850e-9cf94297d089" providerId="ADAL" clId="{DCD72BA9-4CA5-458D-A737-15A8D9B19048}" dt="2020-09-11T12:28:16.371" v="618" actId="108"/>
        <pc:sldMkLst>
          <pc:docMk/>
          <pc:sldMk cId="3236710927" sldId="471"/>
        </pc:sldMkLst>
        <pc:spChg chg="mod">
          <ac:chgData name="Michael A Fudge Jr" userId="133895e8-240b-4811-850e-9cf94297d089" providerId="ADAL" clId="{DCD72BA9-4CA5-458D-A737-15A8D9B19048}" dt="2020-09-11T12:28:16.371" v="618" actId="108"/>
          <ac:spMkLst>
            <pc:docMk/>
            <pc:sldMk cId="3236710927" sldId="471"/>
            <ac:spMk id="3" creationId="{00000000-0000-0000-0000-000000000000}"/>
          </ac:spMkLst>
        </pc:spChg>
      </pc:sldChg>
      <pc:sldChg chg="addSp delSp modSp new mod setBg modAnim">
        <pc:chgData name="Michael A Fudge Jr" userId="133895e8-240b-4811-850e-9cf94297d089" providerId="ADAL" clId="{DCD72BA9-4CA5-458D-A737-15A8D9B19048}" dt="2020-09-11T12:53:36.710" v="2005"/>
        <pc:sldMkLst>
          <pc:docMk/>
          <pc:sldMk cId="1692406248" sldId="472"/>
        </pc:sldMkLst>
        <pc:spChg chg="mod">
          <ac:chgData name="Michael A Fudge Jr" userId="133895e8-240b-4811-850e-9cf94297d089" providerId="ADAL" clId="{DCD72BA9-4CA5-458D-A737-15A8D9B19048}" dt="2020-09-11T12:44:18.271" v="1850" actId="403"/>
          <ac:spMkLst>
            <pc:docMk/>
            <pc:sldMk cId="1692406248" sldId="472"/>
            <ac:spMk id="2" creationId="{6306D6CC-2C22-43EA-9768-FF7EC7772D47}"/>
          </ac:spMkLst>
        </pc:spChg>
        <pc:spChg chg="mod">
          <ac:chgData name="Michael A Fudge Jr" userId="133895e8-240b-4811-850e-9cf94297d089" providerId="ADAL" clId="{DCD72BA9-4CA5-458D-A737-15A8D9B19048}" dt="2020-09-11T12:53:12.090" v="2000" actId="1076"/>
          <ac:spMkLst>
            <pc:docMk/>
            <pc:sldMk cId="1692406248" sldId="472"/>
            <ac:spMk id="3" creationId="{9BE9FD9A-6876-4A02-84E2-1D26EED6B01C}"/>
          </ac:spMkLst>
        </pc:spChg>
        <pc:spChg chg="add mod">
          <ac:chgData name="Michael A Fudge Jr" userId="133895e8-240b-4811-850e-9cf94297d089" providerId="ADAL" clId="{DCD72BA9-4CA5-458D-A737-15A8D9B19048}" dt="2020-09-11T12:45:04.853" v="1931" actId="207"/>
          <ac:spMkLst>
            <pc:docMk/>
            <pc:sldMk cId="1692406248" sldId="472"/>
            <ac:spMk id="9" creationId="{577D1452-F0B7-431E-9A24-D3F7103D8510}"/>
          </ac:spMkLst>
        </pc:spChg>
        <pc:spChg chg="add">
          <ac:chgData name="Michael A Fudge Jr" userId="133895e8-240b-4811-850e-9cf94297d089" providerId="ADAL" clId="{DCD72BA9-4CA5-458D-A737-15A8D9B19048}" dt="2020-09-11T12:44:01.810" v="1844" actId="26606"/>
          <ac:spMkLst>
            <pc:docMk/>
            <pc:sldMk cId="1692406248" sldId="472"/>
            <ac:spMk id="11" creationId="{A660F4F9-5DF5-4F15-BE6A-CD8648BB1148}"/>
          </ac:spMkLst>
        </pc:spChg>
        <pc:spChg chg="mod">
          <ac:chgData name="Michael A Fudge Jr" userId="133895e8-240b-4811-850e-9cf94297d089" providerId="ADAL" clId="{DCD72BA9-4CA5-458D-A737-15A8D9B19048}" dt="2020-09-11T12:53:14.775" v="2001"/>
          <ac:spMkLst>
            <pc:docMk/>
            <pc:sldMk cId="1692406248" sldId="472"/>
            <ac:spMk id="13" creationId="{9A6E1D48-EAF3-42E2-9A8F-A94C79CCF287}"/>
          </ac:spMkLst>
        </pc:spChg>
        <pc:grpChg chg="add mod">
          <ac:chgData name="Michael A Fudge Jr" userId="133895e8-240b-4811-850e-9cf94297d089" providerId="ADAL" clId="{DCD72BA9-4CA5-458D-A737-15A8D9B19048}" dt="2020-09-11T12:53:26.465" v="2004" actId="14100"/>
          <ac:grpSpMkLst>
            <pc:docMk/>
            <pc:sldMk cId="1692406248" sldId="472"/>
            <ac:grpSpMk id="12" creationId="{FCDF582E-CBAF-4232-8B0B-8296C235E278}"/>
          </ac:grpSpMkLst>
        </pc:grpChg>
        <pc:picChg chg="add del mod">
          <ac:chgData name="Michael A Fudge Jr" userId="133895e8-240b-4811-850e-9cf94297d089" providerId="ADAL" clId="{DCD72BA9-4CA5-458D-A737-15A8D9B19048}" dt="2020-09-11T12:52:05.751" v="1991" actId="478"/>
          <ac:picMkLst>
            <pc:docMk/>
            <pc:sldMk cId="1692406248" sldId="472"/>
            <ac:picMk id="4" creationId="{4D5092AA-0603-4E9D-8FE0-688F0F2ADB6F}"/>
          </ac:picMkLst>
        </pc:picChg>
        <pc:picChg chg="add mod">
          <ac:chgData name="Michael A Fudge Jr" userId="133895e8-240b-4811-850e-9cf94297d089" providerId="ADAL" clId="{DCD72BA9-4CA5-458D-A737-15A8D9B19048}" dt="2020-09-11T12:52:33.561" v="1997" actId="14100"/>
          <ac:picMkLst>
            <pc:docMk/>
            <pc:sldMk cId="1692406248" sldId="472"/>
            <ac:picMk id="5" creationId="{8FD0E7D7-48A8-4908-A7E3-0C8584BA7104}"/>
          </ac:picMkLst>
        </pc:picChg>
        <pc:cxnChg chg="add del mod">
          <ac:chgData name="Michael A Fudge Jr" userId="133895e8-240b-4811-850e-9cf94297d089" providerId="ADAL" clId="{DCD72BA9-4CA5-458D-A737-15A8D9B19048}" dt="2020-09-11T12:52:45.517" v="1999"/>
          <ac:cxnSpMkLst>
            <pc:docMk/>
            <pc:sldMk cId="1692406248" sldId="472"/>
            <ac:cxnSpMk id="10" creationId="{BC779611-DEDF-4ABF-90D1-E21B03CA07FB}"/>
          </ac:cxnSpMkLst>
        </pc:cxnChg>
        <pc:cxnChg chg="mod">
          <ac:chgData name="Michael A Fudge Jr" userId="133895e8-240b-4811-850e-9cf94297d089" providerId="ADAL" clId="{DCD72BA9-4CA5-458D-A737-15A8D9B19048}" dt="2020-09-11T12:53:14.775" v="2001"/>
          <ac:cxnSpMkLst>
            <pc:docMk/>
            <pc:sldMk cId="1692406248" sldId="472"/>
            <ac:cxnSpMk id="14" creationId="{BE69C8B0-CE3F-45C1-81B0-A4D8A1F351BB}"/>
          </ac:cxnSpMkLst>
        </pc:cxnChg>
      </pc:sldChg>
      <pc:sldChg chg="modSp add mod">
        <pc:chgData name="Michael A Fudge Jr" userId="133895e8-240b-4811-850e-9cf94297d089" providerId="ADAL" clId="{DCD72BA9-4CA5-458D-A737-15A8D9B19048}" dt="2020-09-11T12:37:04.897" v="1383" actId="20577"/>
        <pc:sldMkLst>
          <pc:docMk/>
          <pc:sldMk cId="4059699588" sldId="473"/>
        </pc:sldMkLst>
        <pc:spChg chg="mod">
          <ac:chgData name="Michael A Fudge Jr" userId="133895e8-240b-4811-850e-9cf94297d089" providerId="ADAL" clId="{DCD72BA9-4CA5-458D-A737-15A8D9B19048}" dt="2020-09-11T12:37:04.897" v="1383" actId="20577"/>
          <ac:spMkLst>
            <pc:docMk/>
            <pc:sldMk cId="4059699588" sldId="473"/>
            <ac:spMk id="7" creationId="{6B45A486-75E9-4CB4-BFCC-AFCB566C83AF}"/>
          </ac:spMkLst>
        </pc:spChg>
      </pc:sldChg>
      <pc:sldChg chg="modSp add mod">
        <pc:chgData name="Michael A Fudge Jr" userId="133895e8-240b-4811-850e-9cf94297d089" providerId="ADAL" clId="{DCD72BA9-4CA5-458D-A737-15A8D9B19048}" dt="2020-09-11T12:37:40.022" v="1425" actId="20577"/>
        <pc:sldMkLst>
          <pc:docMk/>
          <pc:sldMk cId="3254372876" sldId="474"/>
        </pc:sldMkLst>
        <pc:spChg chg="mod">
          <ac:chgData name="Michael A Fudge Jr" userId="133895e8-240b-4811-850e-9cf94297d089" providerId="ADAL" clId="{DCD72BA9-4CA5-458D-A737-15A8D9B19048}" dt="2020-09-11T12:37:13.082" v="1394" actId="6549"/>
          <ac:spMkLst>
            <pc:docMk/>
            <pc:sldMk cId="3254372876" sldId="474"/>
            <ac:spMk id="5" creationId="{E0D04EC1-733E-4BA9-9251-8C6E6E3D01D7}"/>
          </ac:spMkLst>
        </pc:spChg>
        <pc:spChg chg="mod">
          <ac:chgData name="Michael A Fudge Jr" userId="133895e8-240b-4811-850e-9cf94297d089" providerId="ADAL" clId="{DCD72BA9-4CA5-458D-A737-15A8D9B19048}" dt="2020-09-11T12:37:40.022" v="1425" actId="20577"/>
          <ac:spMkLst>
            <pc:docMk/>
            <pc:sldMk cId="3254372876" sldId="474"/>
            <ac:spMk id="6" creationId="{E33EFCDF-893E-4DC5-B75A-872200D063CA}"/>
          </ac:spMkLst>
        </pc:spChg>
      </pc:sldChg>
      <pc:sldChg chg="add del">
        <pc:chgData name="Michael A Fudge Jr" userId="133895e8-240b-4811-850e-9cf94297d089" providerId="ADAL" clId="{DCD72BA9-4CA5-458D-A737-15A8D9B19048}" dt="2020-09-11T12:35:42.807" v="1254"/>
        <pc:sldMkLst>
          <pc:docMk/>
          <pc:sldMk cId="1242348326" sldId="475"/>
        </pc:sldMkLst>
      </pc:sldChg>
      <pc:sldChg chg="delSp modSp add del mod setBg delDesignElem">
        <pc:chgData name="Michael A Fudge Jr" userId="133895e8-240b-4811-850e-9cf94297d089" providerId="ADAL" clId="{DCD72BA9-4CA5-458D-A737-15A8D9B19048}" dt="2020-09-11T12:36:55.824" v="1379" actId="47"/>
        <pc:sldMkLst>
          <pc:docMk/>
          <pc:sldMk cId="4025492184" sldId="475"/>
        </pc:sldMkLst>
        <pc:spChg chg="mod">
          <ac:chgData name="Michael A Fudge Jr" userId="133895e8-240b-4811-850e-9cf94297d089" providerId="ADAL" clId="{DCD72BA9-4CA5-458D-A737-15A8D9B19048}" dt="2020-09-11T12:36:26.540" v="1352" actId="20577"/>
          <ac:spMkLst>
            <pc:docMk/>
            <pc:sldMk cId="4025492184" sldId="475"/>
            <ac:spMk id="3" creationId="{23BFC44E-10DC-44C2-99E8-3D541093BB67}"/>
          </ac:spMkLst>
        </pc:spChg>
        <pc:spChg chg="del">
          <ac:chgData name="Michael A Fudge Jr" userId="133895e8-240b-4811-850e-9cf94297d089" providerId="ADAL" clId="{DCD72BA9-4CA5-458D-A737-15A8D9B19048}" dt="2020-09-11T12:35:45.309" v="1256"/>
          <ac:spMkLst>
            <pc:docMk/>
            <pc:sldMk cId="4025492184" sldId="475"/>
            <ac:spMk id="17" creationId="{59A309A7-1751-4ABE-A3C1-EEC40366AD89}"/>
          </ac:spMkLst>
        </pc:spChg>
        <pc:spChg chg="del">
          <ac:chgData name="Michael A Fudge Jr" userId="133895e8-240b-4811-850e-9cf94297d089" providerId="ADAL" clId="{DCD72BA9-4CA5-458D-A737-15A8D9B19048}" dt="2020-09-11T12:35:45.309" v="1256"/>
          <ac:spMkLst>
            <pc:docMk/>
            <pc:sldMk cId="4025492184" sldId="475"/>
            <ac:spMk id="19" creationId="{967D8EB6-EAE1-4F9C-B398-83321E287204}"/>
          </ac:spMkLst>
        </pc:spChg>
      </pc:sldChg>
      <pc:sldChg chg="modSp add mod modNotesTx">
        <pc:chgData name="Michael A Fudge Jr" userId="133895e8-240b-4811-850e-9cf94297d089" providerId="ADAL" clId="{DCD72BA9-4CA5-458D-A737-15A8D9B19048}" dt="2020-09-12T20:30:51.304" v="9067" actId="20577"/>
        <pc:sldMkLst>
          <pc:docMk/>
          <pc:sldMk cId="643996234" sldId="476"/>
        </pc:sldMkLst>
        <pc:spChg chg="mod">
          <ac:chgData name="Michael A Fudge Jr" userId="133895e8-240b-4811-850e-9cf94297d089" providerId="ADAL" clId="{DCD72BA9-4CA5-458D-A737-15A8D9B19048}" dt="2020-09-12T20:30:51.304" v="9067" actId="20577"/>
          <ac:spMkLst>
            <pc:docMk/>
            <pc:sldMk cId="643996234" sldId="476"/>
            <ac:spMk id="3" creationId="{23BFC44E-10DC-44C2-99E8-3D541093BB67}"/>
          </ac:spMkLst>
        </pc:spChg>
      </pc:sldChg>
      <pc:sldChg chg="modSp add mod ord modNotesTx">
        <pc:chgData name="Michael A Fudge Jr" userId="133895e8-240b-4811-850e-9cf94297d089" providerId="ADAL" clId="{DCD72BA9-4CA5-458D-A737-15A8D9B19048}" dt="2020-09-11T12:42:51.158" v="1799" actId="5793"/>
        <pc:sldMkLst>
          <pc:docMk/>
          <pc:sldMk cId="227050927" sldId="477"/>
        </pc:sldMkLst>
        <pc:spChg chg="mod">
          <ac:chgData name="Michael A Fudge Jr" userId="133895e8-240b-4811-850e-9cf94297d089" providerId="ADAL" clId="{DCD72BA9-4CA5-458D-A737-15A8D9B19048}" dt="2020-09-11T12:39:25.406" v="1442" actId="20577"/>
          <ac:spMkLst>
            <pc:docMk/>
            <pc:sldMk cId="227050927" sldId="477"/>
            <ac:spMk id="2" creationId="{A0EC69E1-79D5-4CCA-9AE3-8CCDB54E5D78}"/>
          </ac:spMkLst>
        </pc:spChg>
        <pc:spChg chg="mod">
          <ac:chgData name="Michael A Fudge Jr" userId="133895e8-240b-4811-850e-9cf94297d089" providerId="ADAL" clId="{DCD72BA9-4CA5-458D-A737-15A8D9B19048}" dt="2020-09-11T12:42:45.079" v="1797" actId="20577"/>
          <ac:spMkLst>
            <pc:docMk/>
            <pc:sldMk cId="227050927" sldId="477"/>
            <ac:spMk id="3" creationId="{23BFC44E-10DC-44C2-99E8-3D541093BB67}"/>
          </ac:spMkLst>
        </pc:spChg>
      </pc:sldChg>
      <pc:sldChg chg="modSp add mod modNotesTx">
        <pc:chgData name="Michael A Fudge Jr" userId="133895e8-240b-4811-850e-9cf94297d089" providerId="ADAL" clId="{DCD72BA9-4CA5-458D-A737-15A8D9B19048}" dt="2020-09-12T20:33:42.420" v="9068" actId="20577"/>
        <pc:sldMkLst>
          <pc:docMk/>
          <pc:sldMk cId="3009724788" sldId="478"/>
        </pc:sldMkLst>
        <pc:spChg chg="mod">
          <ac:chgData name="Michael A Fudge Jr" userId="133895e8-240b-4811-850e-9cf94297d089" providerId="ADAL" clId="{DCD72BA9-4CA5-458D-A737-15A8D9B19048}" dt="2020-09-12T20:33:42.420" v="9068" actId="20577"/>
          <ac:spMkLst>
            <pc:docMk/>
            <pc:sldMk cId="3009724788" sldId="478"/>
            <ac:spMk id="3" creationId="{23BFC44E-10DC-44C2-99E8-3D541093BB67}"/>
          </ac:spMkLst>
        </pc:spChg>
      </pc:sldChg>
      <pc:sldChg chg="addSp delSp modSp add mod delDesignElem chgLayout">
        <pc:chgData name="Michael A Fudge Jr" userId="133895e8-240b-4811-850e-9cf94297d089" providerId="ADAL" clId="{DCD72BA9-4CA5-458D-A737-15A8D9B19048}" dt="2020-09-11T12:50:32.514" v="1961" actId="14100"/>
        <pc:sldMkLst>
          <pc:docMk/>
          <pc:sldMk cId="2391026773" sldId="479"/>
        </pc:sldMkLst>
        <pc:spChg chg="mod ord">
          <ac:chgData name="Michael A Fudge Jr" userId="133895e8-240b-4811-850e-9cf94297d089" providerId="ADAL" clId="{DCD72BA9-4CA5-458D-A737-15A8D9B19048}" dt="2020-09-11T12:49:50.242" v="1955" actId="20577"/>
          <ac:spMkLst>
            <pc:docMk/>
            <pc:sldMk cId="2391026773" sldId="479"/>
            <ac:spMk id="2" creationId="{6306D6CC-2C22-43EA-9768-FF7EC7772D47}"/>
          </ac:spMkLst>
        </pc:spChg>
        <pc:spChg chg="del mod ord">
          <ac:chgData name="Michael A Fudge Jr" userId="133895e8-240b-4811-850e-9cf94297d089" providerId="ADAL" clId="{DCD72BA9-4CA5-458D-A737-15A8D9B19048}" dt="2020-09-11T12:49:32.905" v="1940" actId="478"/>
          <ac:spMkLst>
            <pc:docMk/>
            <pc:sldMk cId="2391026773" sldId="479"/>
            <ac:spMk id="3" creationId="{9BE9FD9A-6876-4A02-84E2-1D26EED6B01C}"/>
          </ac:spMkLst>
        </pc:spChg>
        <pc:spChg chg="add del mod">
          <ac:chgData name="Michael A Fudge Jr" userId="133895e8-240b-4811-850e-9cf94297d089" providerId="ADAL" clId="{DCD72BA9-4CA5-458D-A737-15A8D9B19048}" dt="2020-09-11T12:49:36.455" v="1941" actId="478"/>
          <ac:spMkLst>
            <pc:docMk/>
            <pc:sldMk cId="2391026773" sldId="479"/>
            <ac:spMk id="7" creationId="{1C3A29CB-669F-4899-ABA9-F0D76979F23D}"/>
          </ac:spMkLst>
        </pc:spChg>
        <pc:spChg chg="add mod">
          <ac:chgData name="Michael A Fudge Jr" userId="133895e8-240b-4811-850e-9cf94297d089" providerId="ADAL" clId="{DCD72BA9-4CA5-458D-A737-15A8D9B19048}" dt="2020-09-11T12:50:32.514" v="1961" actId="14100"/>
          <ac:spMkLst>
            <pc:docMk/>
            <pc:sldMk cId="2391026773" sldId="479"/>
            <ac:spMk id="8" creationId="{7E22E187-CC82-48C9-8904-4172854803FC}"/>
          </ac:spMkLst>
        </pc:spChg>
        <pc:spChg chg="del">
          <ac:chgData name="Michael A Fudge Jr" userId="133895e8-240b-4811-850e-9cf94297d089" providerId="ADAL" clId="{DCD72BA9-4CA5-458D-A737-15A8D9B19048}" dt="2020-09-11T12:49:24.446" v="1938" actId="700"/>
          <ac:spMkLst>
            <pc:docMk/>
            <pc:sldMk cId="2391026773" sldId="479"/>
            <ac:spMk id="9" creationId="{577D1452-F0B7-431E-9A24-D3F7103D8510}"/>
          </ac:spMkLst>
        </pc:spChg>
        <pc:spChg chg="del">
          <ac:chgData name="Michael A Fudge Jr" userId="133895e8-240b-4811-850e-9cf94297d089" providerId="ADAL" clId="{DCD72BA9-4CA5-458D-A737-15A8D9B19048}" dt="2020-09-11T12:49:24.446" v="1938" actId="700"/>
          <ac:spMkLst>
            <pc:docMk/>
            <pc:sldMk cId="2391026773" sldId="479"/>
            <ac:spMk id="11" creationId="{A660F4F9-5DF5-4F15-BE6A-CD8648BB1148}"/>
          </ac:spMkLst>
        </pc:spChg>
        <pc:picChg chg="del">
          <ac:chgData name="Michael A Fudge Jr" userId="133895e8-240b-4811-850e-9cf94297d089" providerId="ADAL" clId="{DCD72BA9-4CA5-458D-A737-15A8D9B19048}" dt="2020-09-11T12:49:05.297" v="1933" actId="478"/>
          <ac:picMkLst>
            <pc:docMk/>
            <pc:sldMk cId="2391026773" sldId="479"/>
            <ac:picMk id="4" creationId="{4D5092AA-0603-4E9D-8FE0-688F0F2ADB6F}"/>
          </ac:picMkLst>
        </pc:picChg>
        <pc:picChg chg="add mod">
          <ac:chgData name="Michael A Fudge Jr" userId="133895e8-240b-4811-850e-9cf94297d089" providerId="ADAL" clId="{DCD72BA9-4CA5-458D-A737-15A8D9B19048}" dt="2020-09-11T12:49:42.105" v="1943" actId="14100"/>
          <ac:picMkLst>
            <pc:docMk/>
            <pc:sldMk cId="2391026773" sldId="479"/>
            <ac:picMk id="5" creationId="{414607E8-481E-41F1-AFE1-1FB67E9C44FB}"/>
          </ac:picMkLst>
        </pc:picChg>
      </pc:sldChg>
      <pc:sldChg chg="addSp delSp modSp new mod">
        <pc:chgData name="Michael A Fudge Jr" userId="133895e8-240b-4811-850e-9cf94297d089" providerId="ADAL" clId="{DCD72BA9-4CA5-458D-A737-15A8D9B19048}" dt="2020-09-11T13:33:55.271" v="3540" actId="20577"/>
        <pc:sldMkLst>
          <pc:docMk/>
          <pc:sldMk cId="1155705627" sldId="480"/>
        </pc:sldMkLst>
        <pc:spChg chg="mod">
          <ac:chgData name="Michael A Fudge Jr" userId="133895e8-240b-4811-850e-9cf94297d089" providerId="ADAL" clId="{DCD72BA9-4CA5-458D-A737-15A8D9B19048}" dt="2020-09-11T13:29:11.680" v="3306" actId="20577"/>
          <ac:spMkLst>
            <pc:docMk/>
            <pc:sldMk cId="1155705627" sldId="480"/>
            <ac:spMk id="2" creationId="{0E9EBD5E-BA17-4C57-BDC2-C454BCC5039E}"/>
          </ac:spMkLst>
        </pc:spChg>
        <pc:spChg chg="del">
          <ac:chgData name="Michael A Fudge Jr" userId="133895e8-240b-4811-850e-9cf94297d089" providerId="ADAL" clId="{DCD72BA9-4CA5-458D-A737-15A8D9B19048}" dt="2020-09-11T13:26:15.604" v="3080"/>
          <ac:spMkLst>
            <pc:docMk/>
            <pc:sldMk cId="1155705627" sldId="480"/>
            <ac:spMk id="3" creationId="{649648A0-397F-4A92-B20C-C91FFA9417FE}"/>
          </ac:spMkLst>
        </pc:spChg>
        <pc:spChg chg="add mod">
          <ac:chgData name="Michael A Fudge Jr" userId="133895e8-240b-4811-850e-9cf94297d089" providerId="ADAL" clId="{DCD72BA9-4CA5-458D-A737-15A8D9B19048}" dt="2020-09-11T13:33:55.271" v="3540" actId="20577"/>
          <ac:spMkLst>
            <pc:docMk/>
            <pc:sldMk cId="1155705627" sldId="480"/>
            <ac:spMk id="4" creationId="{E4C273A7-BC60-4CA0-B381-0C5CDAF9FA36}"/>
          </ac:spMkLst>
        </pc:spChg>
      </pc:sldChg>
      <pc:sldChg chg="addSp delSp modSp new mod ord modClrScheme modAnim chgLayout">
        <pc:chgData name="Michael A Fudge Jr" userId="133895e8-240b-4811-850e-9cf94297d089" providerId="ADAL" clId="{DCD72BA9-4CA5-458D-A737-15A8D9B19048}" dt="2020-09-11T12:58:13.903" v="2115"/>
        <pc:sldMkLst>
          <pc:docMk/>
          <pc:sldMk cId="1229014342" sldId="481"/>
        </pc:sldMkLst>
        <pc:spChg chg="mod ord">
          <ac:chgData name="Michael A Fudge Jr" userId="133895e8-240b-4811-850e-9cf94297d089" providerId="ADAL" clId="{DCD72BA9-4CA5-458D-A737-15A8D9B19048}" dt="2020-09-11T12:55:17.874" v="2014" actId="700"/>
          <ac:spMkLst>
            <pc:docMk/>
            <pc:sldMk cId="1229014342" sldId="481"/>
            <ac:spMk id="2" creationId="{0DECB9B2-D76F-484E-B413-0C0AB8E84FF3}"/>
          </ac:spMkLst>
        </pc:spChg>
        <pc:spChg chg="del mod ord">
          <ac:chgData name="Michael A Fudge Jr" userId="133895e8-240b-4811-850e-9cf94297d089" providerId="ADAL" clId="{DCD72BA9-4CA5-458D-A737-15A8D9B19048}" dt="2020-09-11T12:55:17.874" v="2014" actId="700"/>
          <ac:spMkLst>
            <pc:docMk/>
            <pc:sldMk cId="1229014342" sldId="481"/>
            <ac:spMk id="3" creationId="{F651F54A-0A1F-4EFF-8A61-42F1C2F1F9A5}"/>
          </ac:spMkLst>
        </pc:spChg>
        <pc:spChg chg="add del mod ord">
          <ac:chgData name="Michael A Fudge Jr" userId="133895e8-240b-4811-850e-9cf94297d089" providerId="ADAL" clId="{DCD72BA9-4CA5-458D-A737-15A8D9B19048}" dt="2020-09-11T12:55:20.749" v="2015"/>
          <ac:spMkLst>
            <pc:docMk/>
            <pc:sldMk cId="1229014342" sldId="481"/>
            <ac:spMk id="4" creationId="{6239C886-7C54-44A0-BBDA-CD69AA055D62}"/>
          </ac:spMkLst>
        </pc:spChg>
        <pc:spChg chg="add del mod ord">
          <ac:chgData name="Michael A Fudge Jr" userId="133895e8-240b-4811-850e-9cf94297d089" providerId="ADAL" clId="{DCD72BA9-4CA5-458D-A737-15A8D9B19048}" dt="2020-09-11T12:55:49.476" v="2018"/>
          <ac:spMkLst>
            <pc:docMk/>
            <pc:sldMk cId="1229014342" sldId="481"/>
            <ac:spMk id="5" creationId="{A04722AB-7A91-4782-852C-0A95EFB76335}"/>
          </ac:spMkLst>
        </pc:spChg>
        <pc:spChg chg="add mod">
          <ac:chgData name="Michael A Fudge Jr" userId="133895e8-240b-4811-850e-9cf94297d089" providerId="ADAL" clId="{DCD72BA9-4CA5-458D-A737-15A8D9B19048}" dt="2020-09-11T12:57:32.796" v="2112" actId="122"/>
          <ac:spMkLst>
            <pc:docMk/>
            <pc:sldMk cId="1229014342" sldId="481"/>
            <ac:spMk id="10" creationId="{0270BA8E-EC4C-4491-A6F1-6232584FB32B}"/>
          </ac:spMkLst>
        </pc:spChg>
        <pc:picChg chg="add mod">
          <ac:chgData name="Michael A Fudge Jr" userId="133895e8-240b-4811-850e-9cf94297d089" providerId="ADAL" clId="{DCD72BA9-4CA5-458D-A737-15A8D9B19048}" dt="2020-09-11T12:55:27.034" v="2016" actId="14100"/>
          <ac:picMkLst>
            <pc:docMk/>
            <pc:sldMk cId="1229014342" sldId="481"/>
            <ac:picMk id="6" creationId="{E3BA1201-4C2D-4FD6-8DF5-53505AB4E99A}"/>
          </ac:picMkLst>
        </pc:picChg>
        <pc:picChg chg="add mod">
          <ac:chgData name="Michael A Fudge Jr" userId="133895e8-240b-4811-850e-9cf94297d089" providerId="ADAL" clId="{DCD72BA9-4CA5-458D-A737-15A8D9B19048}" dt="2020-09-11T12:55:49.476" v="2018"/>
          <ac:picMkLst>
            <pc:docMk/>
            <pc:sldMk cId="1229014342" sldId="481"/>
            <ac:picMk id="7" creationId="{722B0B56-40F6-403E-9272-DA1BC0319100}"/>
          </ac:picMkLst>
        </pc:picChg>
        <pc:cxnChg chg="add mod">
          <ac:chgData name="Michael A Fudge Jr" userId="133895e8-240b-4811-850e-9cf94297d089" providerId="ADAL" clId="{DCD72BA9-4CA5-458D-A737-15A8D9B19048}" dt="2020-09-11T12:56:17.141" v="2022" actId="1582"/>
          <ac:cxnSpMkLst>
            <pc:docMk/>
            <pc:sldMk cId="1229014342" sldId="481"/>
            <ac:cxnSpMk id="9" creationId="{2725DD16-A95E-4DE3-BBA8-BCCFC3CF8098}"/>
          </ac:cxnSpMkLst>
        </pc:cxnChg>
      </pc:sldChg>
      <pc:sldChg chg="modSp add mod ord">
        <pc:chgData name="Michael A Fudge Jr" userId="133895e8-240b-4811-850e-9cf94297d089" providerId="ADAL" clId="{DCD72BA9-4CA5-458D-A737-15A8D9B19048}" dt="2020-09-11T13:04:12.851" v="2349" actId="20577"/>
        <pc:sldMkLst>
          <pc:docMk/>
          <pc:sldMk cId="2907758817" sldId="482"/>
        </pc:sldMkLst>
        <pc:spChg chg="mod">
          <ac:chgData name="Michael A Fudge Jr" userId="133895e8-240b-4811-850e-9cf94297d089" providerId="ADAL" clId="{DCD72BA9-4CA5-458D-A737-15A8D9B19048}" dt="2020-09-11T12:58:50.048" v="2137" actId="20577"/>
          <ac:spMkLst>
            <pc:docMk/>
            <pc:sldMk cId="2907758817" sldId="482"/>
            <ac:spMk id="5" creationId="{E0D04EC1-733E-4BA9-9251-8C6E6E3D01D7}"/>
          </ac:spMkLst>
        </pc:spChg>
        <pc:spChg chg="mod">
          <ac:chgData name="Michael A Fudge Jr" userId="133895e8-240b-4811-850e-9cf94297d089" providerId="ADAL" clId="{DCD72BA9-4CA5-458D-A737-15A8D9B19048}" dt="2020-09-11T13:04:12.851" v="2349" actId="20577"/>
          <ac:spMkLst>
            <pc:docMk/>
            <pc:sldMk cId="2907758817" sldId="482"/>
            <ac:spMk id="6" creationId="{E33EFCDF-893E-4DC5-B75A-872200D063CA}"/>
          </ac:spMkLst>
        </pc:spChg>
      </pc:sldChg>
      <pc:sldChg chg="modSp add mod ord modNotesTx">
        <pc:chgData name="Michael A Fudge Jr" userId="133895e8-240b-4811-850e-9cf94297d089" providerId="ADAL" clId="{DCD72BA9-4CA5-458D-A737-15A8D9B19048}" dt="2020-09-12T20:36:22.781" v="9070" actId="5793"/>
        <pc:sldMkLst>
          <pc:docMk/>
          <pc:sldMk cId="1610261461" sldId="483"/>
        </pc:sldMkLst>
        <pc:spChg chg="mod">
          <ac:chgData name="Michael A Fudge Jr" userId="133895e8-240b-4811-850e-9cf94297d089" providerId="ADAL" clId="{DCD72BA9-4CA5-458D-A737-15A8D9B19048}" dt="2020-09-11T13:04:51.353" v="2370" actId="6549"/>
          <ac:spMkLst>
            <pc:docMk/>
            <pc:sldMk cId="1610261461" sldId="483"/>
            <ac:spMk id="2" creationId="{A0EC69E1-79D5-4CCA-9AE3-8CCDB54E5D78}"/>
          </ac:spMkLst>
        </pc:spChg>
        <pc:spChg chg="mod">
          <ac:chgData name="Michael A Fudge Jr" userId="133895e8-240b-4811-850e-9cf94297d089" providerId="ADAL" clId="{DCD72BA9-4CA5-458D-A737-15A8D9B19048}" dt="2020-09-11T13:07:17.554" v="2590" actId="20577"/>
          <ac:spMkLst>
            <pc:docMk/>
            <pc:sldMk cId="1610261461" sldId="483"/>
            <ac:spMk id="3" creationId="{23BFC44E-10DC-44C2-99E8-3D541093BB67}"/>
          </ac:spMkLst>
        </pc:spChg>
      </pc:sldChg>
      <pc:sldChg chg="modSp add mod modNotesTx">
        <pc:chgData name="Michael A Fudge Jr" userId="133895e8-240b-4811-850e-9cf94297d089" providerId="ADAL" clId="{DCD72BA9-4CA5-458D-A737-15A8D9B19048}" dt="2020-09-12T20:37:31.910" v="9072" actId="5793"/>
        <pc:sldMkLst>
          <pc:docMk/>
          <pc:sldMk cId="2689402082" sldId="484"/>
        </pc:sldMkLst>
        <pc:spChg chg="mod">
          <ac:chgData name="Michael A Fudge Jr" userId="133895e8-240b-4811-850e-9cf94297d089" providerId="ADAL" clId="{DCD72BA9-4CA5-458D-A737-15A8D9B19048}" dt="2020-09-11T13:08:57.473" v="2755" actId="20577"/>
          <ac:spMkLst>
            <pc:docMk/>
            <pc:sldMk cId="2689402082" sldId="484"/>
            <ac:spMk id="3" creationId="{23BFC44E-10DC-44C2-99E8-3D541093BB67}"/>
          </ac:spMkLst>
        </pc:spChg>
      </pc:sldChg>
      <pc:sldChg chg="modSp add mod ord">
        <pc:chgData name="Michael A Fudge Jr" userId="133895e8-240b-4811-850e-9cf94297d089" providerId="ADAL" clId="{DCD72BA9-4CA5-458D-A737-15A8D9B19048}" dt="2020-09-11T13:32:53.899" v="3516" actId="20577"/>
        <pc:sldMkLst>
          <pc:docMk/>
          <pc:sldMk cId="913998270" sldId="485"/>
        </pc:sldMkLst>
        <pc:spChg chg="mod">
          <ac:chgData name="Michael A Fudge Jr" userId="133895e8-240b-4811-850e-9cf94297d089" providerId="ADAL" clId="{DCD72BA9-4CA5-458D-A737-15A8D9B19048}" dt="2020-09-11T13:29:51.214" v="3331" actId="20577"/>
          <ac:spMkLst>
            <pc:docMk/>
            <pc:sldMk cId="913998270" sldId="485"/>
            <ac:spMk id="5" creationId="{E0D04EC1-733E-4BA9-9251-8C6E6E3D01D7}"/>
          </ac:spMkLst>
        </pc:spChg>
        <pc:spChg chg="mod">
          <ac:chgData name="Michael A Fudge Jr" userId="133895e8-240b-4811-850e-9cf94297d089" providerId="ADAL" clId="{DCD72BA9-4CA5-458D-A737-15A8D9B19048}" dt="2020-09-11T13:32:53.899" v="3516" actId="20577"/>
          <ac:spMkLst>
            <pc:docMk/>
            <pc:sldMk cId="913998270" sldId="485"/>
            <ac:spMk id="6" creationId="{E33EFCDF-893E-4DC5-B75A-872200D063CA}"/>
          </ac:spMkLst>
        </pc:spChg>
      </pc:sldChg>
      <pc:sldChg chg="delSp add del ord setBg delDesignElem">
        <pc:chgData name="Michael A Fudge Jr" userId="133895e8-240b-4811-850e-9cf94297d089" providerId="ADAL" clId="{DCD72BA9-4CA5-458D-A737-15A8D9B19048}" dt="2020-09-11T13:35:11.514" v="3568" actId="47"/>
        <pc:sldMkLst>
          <pc:docMk/>
          <pc:sldMk cId="1902761765" sldId="486"/>
        </pc:sldMkLst>
        <pc:spChg chg="del">
          <ac:chgData name="Michael A Fudge Jr" userId="133895e8-240b-4811-850e-9cf94297d089" providerId="ADAL" clId="{DCD72BA9-4CA5-458D-A737-15A8D9B19048}" dt="2020-09-11T13:34:27.925" v="3542"/>
          <ac:spMkLst>
            <pc:docMk/>
            <pc:sldMk cId="1902761765" sldId="486"/>
            <ac:spMk id="9" creationId="{C04BE0EF-3561-49B4-9A29-F283168A91C7}"/>
          </ac:spMkLst>
        </pc:spChg>
        <pc:spChg chg="del">
          <ac:chgData name="Michael A Fudge Jr" userId="133895e8-240b-4811-850e-9cf94297d089" providerId="ADAL" clId="{DCD72BA9-4CA5-458D-A737-15A8D9B19048}" dt="2020-09-11T13:34:27.925" v="3542"/>
          <ac:spMkLst>
            <pc:docMk/>
            <pc:sldMk cId="1902761765" sldId="486"/>
            <ac:spMk id="12" creationId="{3E443FD7-A66B-4AA0-872D-B088B9BC5F17}"/>
          </ac:spMkLst>
        </pc:spChg>
      </pc:sldChg>
      <pc:sldChg chg="delSp modSp add del mod setBg delDesignElem">
        <pc:chgData name="Michael A Fudge Jr" userId="133895e8-240b-4811-850e-9cf94297d089" providerId="ADAL" clId="{DCD72BA9-4CA5-458D-A737-15A8D9B19048}" dt="2020-09-11T13:36:24.721" v="3603" actId="47"/>
        <pc:sldMkLst>
          <pc:docMk/>
          <pc:sldMk cId="14470446" sldId="487"/>
        </pc:sldMkLst>
        <pc:spChg chg="mod">
          <ac:chgData name="Michael A Fudge Jr" userId="133895e8-240b-4811-850e-9cf94297d089" providerId="ADAL" clId="{DCD72BA9-4CA5-458D-A737-15A8D9B19048}" dt="2020-09-11T13:34:53.109" v="3564" actId="20577"/>
          <ac:spMkLst>
            <pc:docMk/>
            <pc:sldMk cId="14470446" sldId="487"/>
            <ac:spMk id="2" creationId="{85954A83-1BFB-42E8-ABE1-F6284F291E27}"/>
          </ac:spMkLst>
        </pc:spChg>
        <pc:spChg chg="del">
          <ac:chgData name="Michael A Fudge Jr" userId="133895e8-240b-4811-850e-9cf94297d089" providerId="ADAL" clId="{DCD72BA9-4CA5-458D-A737-15A8D9B19048}" dt="2020-09-11T13:34:40.601" v="3546"/>
          <ac:spMkLst>
            <pc:docMk/>
            <pc:sldMk cId="14470446" sldId="487"/>
            <ac:spMk id="9" creationId="{C04BE0EF-3561-49B4-9A29-F283168A91C7}"/>
          </ac:spMkLst>
        </pc:spChg>
        <pc:spChg chg="del">
          <ac:chgData name="Michael A Fudge Jr" userId="133895e8-240b-4811-850e-9cf94297d089" providerId="ADAL" clId="{DCD72BA9-4CA5-458D-A737-15A8D9B19048}" dt="2020-09-11T13:34:40.601" v="3546"/>
          <ac:spMkLst>
            <pc:docMk/>
            <pc:sldMk cId="14470446" sldId="487"/>
            <ac:spMk id="12" creationId="{3E443FD7-A66B-4AA0-872D-B088B9BC5F17}"/>
          </ac:spMkLst>
        </pc:spChg>
      </pc:sldChg>
      <pc:sldChg chg="addSp delSp modSp add mod ord">
        <pc:chgData name="Michael A Fudge Jr" userId="133895e8-240b-4811-850e-9cf94297d089" providerId="ADAL" clId="{DCD72BA9-4CA5-458D-A737-15A8D9B19048}" dt="2020-09-11T13:37:33.155" v="3638" actId="1076"/>
        <pc:sldMkLst>
          <pc:docMk/>
          <pc:sldMk cId="1362591442" sldId="488"/>
        </pc:sldMkLst>
        <pc:spChg chg="mod">
          <ac:chgData name="Michael A Fudge Jr" userId="133895e8-240b-4811-850e-9cf94297d089" providerId="ADAL" clId="{DCD72BA9-4CA5-458D-A737-15A8D9B19048}" dt="2020-09-11T13:35:20.360" v="3590" actId="20577"/>
          <ac:spMkLst>
            <pc:docMk/>
            <pc:sldMk cId="1362591442" sldId="488"/>
            <ac:spMk id="2" creationId="{85954A83-1BFB-42E8-ABE1-F6284F291E27}"/>
          </ac:spMkLst>
        </pc:spChg>
        <pc:spChg chg="add del mod">
          <ac:chgData name="Michael A Fudge Jr" userId="133895e8-240b-4811-850e-9cf94297d089" providerId="ADAL" clId="{DCD72BA9-4CA5-458D-A737-15A8D9B19048}" dt="2020-09-11T13:37:02.193" v="3627" actId="478"/>
          <ac:spMkLst>
            <pc:docMk/>
            <pc:sldMk cId="1362591442" sldId="488"/>
            <ac:spMk id="3" creationId="{0E5ED2E2-1134-4186-ACA2-AC528F51289B}"/>
          </ac:spMkLst>
        </pc:spChg>
        <pc:spChg chg="add mod">
          <ac:chgData name="Michael A Fudge Jr" userId="133895e8-240b-4811-850e-9cf94297d089" providerId="ADAL" clId="{DCD72BA9-4CA5-458D-A737-15A8D9B19048}" dt="2020-09-11T13:37:28.466" v="3636" actId="1076"/>
          <ac:spMkLst>
            <pc:docMk/>
            <pc:sldMk cId="1362591442" sldId="488"/>
            <ac:spMk id="4" creationId="{0B722120-6853-4A43-B98C-8A79F582704C}"/>
          </ac:spMkLst>
        </pc:spChg>
        <pc:spChg chg="mod">
          <ac:chgData name="Michael A Fudge Jr" userId="133895e8-240b-4811-850e-9cf94297d089" providerId="ADAL" clId="{DCD72BA9-4CA5-458D-A737-15A8D9B19048}" dt="2020-09-11T13:37:08.691" v="3630" actId="1076"/>
          <ac:spMkLst>
            <pc:docMk/>
            <pc:sldMk cId="1362591442" sldId="488"/>
            <ac:spMk id="5" creationId="{ABF52C46-EFC9-4126-9C0C-5B53C8B42217}"/>
          </ac:spMkLst>
        </pc:spChg>
        <pc:spChg chg="mod">
          <ac:chgData name="Michael A Fudge Jr" userId="133895e8-240b-4811-850e-9cf94297d089" providerId="ADAL" clId="{DCD72BA9-4CA5-458D-A737-15A8D9B19048}" dt="2020-09-11T13:37:24.259" v="3635" actId="1076"/>
          <ac:spMkLst>
            <pc:docMk/>
            <pc:sldMk cId="1362591442" sldId="488"/>
            <ac:spMk id="6" creationId="{60960C34-16B0-4EA9-8CF4-CE871068B906}"/>
          </ac:spMkLst>
        </pc:spChg>
        <pc:spChg chg="add mod">
          <ac:chgData name="Michael A Fudge Jr" userId="133895e8-240b-4811-850e-9cf94297d089" providerId="ADAL" clId="{DCD72BA9-4CA5-458D-A737-15A8D9B19048}" dt="2020-09-11T13:37:33.155" v="3638" actId="1076"/>
          <ac:spMkLst>
            <pc:docMk/>
            <pc:sldMk cId="1362591442" sldId="488"/>
            <ac:spMk id="7" creationId="{6053AF8B-A152-4ACF-8F7A-4150C7412828}"/>
          </ac:spMkLst>
        </pc:spChg>
        <pc:spChg chg="del">
          <ac:chgData name="Michael A Fudge Jr" userId="133895e8-240b-4811-850e-9cf94297d089" providerId="ADAL" clId="{DCD72BA9-4CA5-458D-A737-15A8D9B19048}" dt="2020-09-11T13:35:28.442" v="3593" actId="478"/>
          <ac:spMkLst>
            <pc:docMk/>
            <pc:sldMk cId="1362591442" sldId="488"/>
            <ac:spMk id="11" creationId="{8B681CEA-B502-40CF-BD38-813CCB40DEA6}"/>
          </ac:spMkLst>
        </pc:spChg>
      </pc:sldChg>
      <pc:sldChg chg="modSp add mod ord">
        <pc:chgData name="Michael A Fudge Jr" userId="133895e8-240b-4811-850e-9cf94297d089" providerId="ADAL" clId="{DCD72BA9-4CA5-458D-A737-15A8D9B19048}" dt="2020-09-11T13:36:50.483" v="3626" actId="1076"/>
        <pc:sldMkLst>
          <pc:docMk/>
          <pc:sldMk cId="1459794709" sldId="489"/>
        </pc:sldMkLst>
        <pc:spChg chg="mod">
          <ac:chgData name="Michael A Fudge Jr" userId="133895e8-240b-4811-850e-9cf94297d089" providerId="ADAL" clId="{DCD72BA9-4CA5-458D-A737-15A8D9B19048}" dt="2020-09-11T13:36:33.917" v="3623" actId="20577"/>
          <ac:spMkLst>
            <pc:docMk/>
            <pc:sldMk cId="1459794709" sldId="489"/>
            <ac:spMk id="2" creationId="{85954A83-1BFB-42E8-ABE1-F6284F291E27}"/>
          </ac:spMkLst>
        </pc:spChg>
        <pc:spChg chg="mod">
          <ac:chgData name="Michael A Fudge Jr" userId="133895e8-240b-4811-850e-9cf94297d089" providerId="ADAL" clId="{DCD72BA9-4CA5-458D-A737-15A8D9B19048}" dt="2020-09-11T13:36:50.483" v="3626" actId="1076"/>
          <ac:spMkLst>
            <pc:docMk/>
            <pc:sldMk cId="1459794709" sldId="489"/>
            <ac:spMk id="3" creationId="{0E5ED2E2-1134-4186-ACA2-AC528F51289B}"/>
          </ac:spMkLst>
        </pc:spChg>
        <pc:spChg chg="mod">
          <ac:chgData name="Michael A Fudge Jr" userId="133895e8-240b-4811-850e-9cf94297d089" providerId="ADAL" clId="{DCD72BA9-4CA5-458D-A737-15A8D9B19048}" dt="2020-09-11T13:36:50.483" v="3626" actId="1076"/>
          <ac:spMkLst>
            <pc:docMk/>
            <pc:sldMk cId="1459794709" sldId="489"/>
            <ac:spMk id="5" creationId="{ABF52C46-EFC9-4126-9C0C-5B53C8B42217}"/>
          </ac:spMkLst>
        </pc:spChg>
        <pc:spChg chg="mod">
          <ac:chgData name="Michael A Fudge Jr" userId="133895e8-240b-4811-850e-9cf94297d089" providerId="ADAL" clId="{DCD72BA9-4CA5-458D-A737-15A8D9B19048}" dt="2020-09-11T13:36:50.483" v="3626" actId="1076"/>
          <ac:spMkLst>
            <pc:docMk/>
            <pc:sldMk cId="1459794709" sldId="489"/>
            <ac:spMk id="6" creationId="{60960C34-16B0-4EA9-8CF4-CE871068B906}"/>
          </ac:spMkLst>
        </pc:spChg>
      </pc:sldChg>
      <pc:sldChg chg="addSp delSp modSp add mod ord modAnim">
        <pc:chgData name="Michael A Fudge Jr" userId="133895e8-240b-4811-850e-9cf94297d089" providerId="ADAL" clId="{DCD72BA9-4CA5-458D-A737-15A8D9B19048}" dt="2020-09-11T13:45:45.490" v="4224"/>
        <pc:sldMkLst>
          <pc:docMk/>
          <pc:sldMk cId="3023434720" sldId="490"/>
        </pc:sldMkLst>
        <pc:spChg chg="mod">
          <ac:chgData name="Michael A Fudge Jr" userId="133895e8-240b-4811-850e-9cf94297d089" providerId="ADAL" clId="{DCD72BA9-4CA5-458D-A737-15A8D9B19048}" dt="2020-09-11T13:39:01.837" v="3664" actId="20577"/>
          <ac:spMkLst>
            <pc:docMk/>
            <pc:sldMk cId="3023434720" sldId="490"/>
            <ac:spMk id="2" creationId="{5C84C77B-FF54-4813-94E1-23FF8F114C7E}"/>
          </ac:spMkLst>
        </pc:spChg>
        <pc:spChg chg="mod">
          <ac:chgData name="Michael A Fudge Jr" userId="133895e8-240b-4811-850e-9cf94297d089" providerId="ADAL" clId="{DCD72BA9-4CA5-458D-A737-15A8D9B19048}" dt="2020-09-11T13:44:50.115" v="4222" actId="20577"/>
          <ac:spMkLst>
            <pc:docMk/>
            <pc:sldMk cId="3023434720" sldId="490"/>
            <ac:spMk id="4" creationId="{74B6070D-2E18-49A3-84C2-0A1B79DC59EE}"/>
          </ac:spMkLst>
        </pc:spChg>
        <pc:spChg chg="mod">
          <ac:chgData name="Michael A Fudge Jr" userId="133895e8-240b-4811-850e-9cf94297d089" providerId="ADAL" clId="{DCD72BA9-4CA5-458D-A737-15A8D9B19048}" dt="2020-09-11T13:45:44.172" v="4223"/>
          <ac:spMkLst>
            <pc:docMk/>
            <pc:sldMk cId="3023434720" sldId="490"/>
            <ac:spMk id="10" creationId="{B917D3CA-16AE-4721-AC45-F48081B4B423}"/>
          </ac:spMkLst>
        </pc:spChg>
        <pc:spChg chg="mod">
          <ac:chgData name="Michael A Fudge Jr" userId="133895e8-240b-4811-850e-9cf94297d089" providerId="ADAL" clId="{DCD72BA9-4CA5-458D-A737-15A8D9B19048}" dt="2020-09-11T13:45:44.172" v="4223"/>
          <ac:spMkLst>
            <pc:docMk/>
            <pc:sldMk cId="3023434720" sldId="490"/>
            <ac:spMk id="11" creationId="{E7B72254-4813-42B8-AA52-A42C3BCD770E}"/>
          </ac:spMkLst>
        </pc:spChg>
        <pc:spChg chg="mod">
          <ac:chgData name="Michael A Fudge Jr" userId="133895e8-240b-4811-850e-9cf94297d089" providerId="ADAL" clId="{DCD72BA9-4CA5-458D-A737-15A8D9B19048}" dt="2020-09-11T13:45:44.172" v="4223"/>
          <ac:spMkLst>
            <pc:docMk/>
            <pc:sldMk cId="3023434720" sldId="490"/>
            <ac:spMk id="12" creationId="{66047409-3826-49DD-8DD4-4D723C767812}"/>
          </ac:spMkLst>
        </pc:spChg>
        <pc:spChg chg="mod">
          <ac:chgData name="Michael A Fudge Jr" userId="133895e8-240b-4811-850e-9cf94297d089" providerId="ADAL" clId="{DCD72BA9-4CA5-458D-A737-15A8D9B19048}" dt="2020-09-11T13:45:44.172" v="4223"/>
          <ac:spMkLst>
            <pc:docMk/>
            <pc:sldMk cId="3023434720" sldId="490"/>
            <ac:spMk id="14" creationId="{1B9F199B-2371-412C-808C-86769D2B33FD}"/>
          </ac:spMkLst>
        </pc:spChg>
        <pc:spChg chg="mod">
          <ac:chgData name="Michael A Fudge Jr" userId="133895e8-240b-4811-850e-9cf94297d089" providerId="ADAL" clId="{DCD72BA9-4CA5-458D-A737-15A8D9B19048}" dt="2020-09-11T13:45:44.172" v="4223"/>
          <ac:spMkLst>
            <pc:docMk/>
            <pc:sldMk cId="3023434720" sldId="490"/>
            <ac:spMk id="15" creationId="{17C861F0-3172-4647-824C-6925DEC4F6A4}"/>
          </ac:spMkLst>
        </pc:spChg>
        <pc:spChg chg="mod">
          <ac:chgData name="Michael A Fudge Jr" userId="133895e8-240b-4811-850e-9cf94297d089" providerId="ADAL" clId="{DCD72BA9-4CA5-458D-A737-15A8D9B19048}" dt="2020-09-11T13:45:44.172" v="4223"/>
          <ac:spMkLst>
            <pc:docMk/>
            <pc:sldMk cId="3023434720" sldId="490"/>
            <ac:spMk id="17" creationId="{4A7D28AB-24B7-491B-B4C1-10DFCD659B48}"/>
          </ac:spMkLst>
        </pc:spChg>
        <pc:spChg chg="mod">
          <ac:chgData name="Michael A Fudge Jr" userId="133895e8-240b-4811-850e-9cf94297d089" providerId="ADAL" clId="{DCD72BA9-4CA5-458D-A737-15A8D9B19048}" dt="2020-09-11T13:45:44.172" v="4223"/>
          <ac:spMkLst>
            <pc:docMk/>
            <pc:sldMk cId="3023434720" sldId="490"/>
            <ac:spMk id="19" creationId="{8B53550C-DABD-4B40-8FF4-EFCACAF8B7D0}"/>
          </ac:spMkLst>
        </pc:spChg>
        <pc:spChg chg="mod">
          <ac:chgData name="Michael A Fudge Jr" userId="133895e8-240b-4811-850e-9cf94297d089" providerId="ADAL" clId="{DCD72BA9-4CA5-458D-A737-15A8D9B19048}" dt="2020-09-11T13:45:44.172" v="4223"/>
          <ac:spMkLst>
            <pc:docMk/>
            <pc:sldMk cId="3023434720" sldId="490"/>
            <ac:spMk id="20" creationId="{64AE8B10-532F-49AF-BD86-436DC62ACD94}"/>
          </ac:spMkLst>
        </pc:spChg>
        <pc:spChg chg="mod">
          <ac:chgData name="Michael A Fudge Jr" userId="133895e8-240b-4811-850e-9cf94297d089" providerId="ADAL" clId="{DCD72BA9-4CA5-458D-A737-15A8D9B19048}" dt="2020-09-11T13:45:44.172" v="4223"/>
          <ac:spMkLst>
            <pc:docMk/>
            <pc:sldMk cId="3023434720" sldId="490"/>
            <ac:spMk id="21" creationId="{7C6D5F5A-7C0B-48D9-B3D3-EDBAC16AC4BF}"/>
          </ac:spMkLst>
        </pc:spChg>
        <pc:grpChg chg="add del mod">
          <ac:chgData name="Michael A Fudge Jr" userId="133895e8-240b-4811-850e-9cf94297d089" providerId="ADAL" clId="{DCD72BA9-4CA5-458D-A737-15A8D9B19048}" dt="2020-09-11T13:45:45.490" v="4224"/>
          <ac:grpSpMkLst>
            <pc:docMk/>
            <pc:sldMk cId="3023434720" sldId="490"/>
            <ac:grpSpMk id="8" creationId="{939049A3-4431-4276-B03C-6DDFEE90E158}"/>
          </ac:grpSpMkLst>
        </pc:grpChg>
        <pc:grpChg chg="mod">
          <ac:chgData name="Michael A Fudge Jr" userId="133895e8-240b-4811-850e-9cf94297d089" providerId="ADAL" clId="{DCD72BA9-4CA5-458D-A737-15A8D9B19048}" dt="2020-09-11T13:45:44.172" v="4223"/>
          <ac:grpSpMkLst>
            <pc:docMk/>
            <pc:sldMk cId="3023434720" sldId="490"/>
            <ac:grpSpMk id="9" creationId="{5D2FE4FD-F93A-45EB-B297-00B88BCFDDFD}"/>
          </ac:grpSpMkLst>
        </pc:grpChg>
        <pc:grpChg chg="add del mod">
          <ac:chgData name="Michael A Fudge Jr" userId="133895e8-240b-4811-850e-9cf94297d089" providerId="ADAL" clId="{DCD72BA9-4CA5-458D-A737-15A8D9B19048}" dt="2020-09-11T13:45:45.490" v="4224"/>
          <ac:grpSpMkLst>
            <pc:docMk/>
            <pc:sldMk cId="3023434720" sldId="490"/>
            <ac:grpSpMk id="13" creationId="{21FEEEDB-9D8C-40AB-BD6D-0FE7FD3A1C44}"/>
          </ac:grpSpMkLst>
        </pc:grpChg>
        <pc:grpChg chg="add del mod">
          <ac:chgData name="Michael A Fudge Jr" userId="133895e8-240b-4811-850e-9cf94297d089" providerId="ADAL" clId="{DCD72BA9-4CA5-458D-A737-15A8D9B19048}" dt="2020-09-11T13:45:45.490" v="4224"/>
          <ac:grpSpMkLst>
            <pc:docMk/>
            <pc:sldMk cId="3023434720" sldId="490"/>
            <ac:grpSpMk id="18" creationId="{9B8404BA-FDF2-4C27-BE84-9980B1BCF506}"/>
          </ac:grpSpMkLst>
        </pc:grpChg>
        <pc:graphicFrameChg chg="add del mod">
          <ac:chgData name="Michael A Fudge Jr" userId="133895e8-240b-4811-850e-9cf94297d089" providerId="ADAL" clId="{DCD72BA9-4CA5-458D-A737-15A8D9B19048}" dt="2020-09-11T13:45:45.490" v="4224"/>
          <ac:graphicFrameMkLst>
            <pc:docMk/>
            <pc:sldMk cId="3023434720" sldId="490"/>
            <ac:graphicFrameMk id="5" creationId="{D338BB33-B453-4EA3-A52A-8563692A90E2}"/>
          </ac:graphicFrameMkLst>
        </pc:graphicFrameChg>
        <pc:graphicFrameChg chg="add del mod">
          <ac:chgData name="Michael A Fudge Jr" userId="133895e8-240b-4811-850e-9cf94297d089" providerId="ADAL" clId="{DCD72BA9-4CA5-458D-A737-15A8D9B19048}" dt="2020-09-11T13:45:45.490" v="4224"/>
          <ac:graphicFrameMkLst>
            <pc:docMk/>
            <pc:sldMk cId="3023434720" sldId="490"/>
            <ac:graphicFrameMk id="6" creationId="{59F54099-6ECA-458E-AD09-60FB8A780DAE}"/>
          </ac:graphicFrameMkLst>
        </pc:graphicFrameChg>
        <pc:graphicFrameChg chg="add del mod">
          <ac:chgData name="Michael A Fudge Jr" userId="133895e8-240b-4811-850e-9cf94297d089" providerId="ADAL" clId="{DCD72BA9-4CA5-458D-A737-15A8D9B19048}" dt="2020-09-11T13:45:45.490" v="4224"/>
          <ac:graphicFrameMkLst>
            <pc:docMk/>
            <pc:sldMk cId="3023434720" sldId="490"/>
            <ac:graphicFrameMk id="7" creationId="{2F3A0B44-BC73-4023-9456-976A64474F06}"/>
          </ac:graphicFrameMkLst>
        </pc:graphicFrameChg>
        <pc:graphicFrameChg chg="add del mod">
          <ac:chgData name="Michael A Fudge Jr" userId="133895e8-240b-4811-850e-9cf94297d089" providerId="ADAL" clId="{DCD72BA9-4CA5-458D-A737-15A8D9B19048}" dt="2020-09-11T13:45:45.490" v="4224"/>
          <ac:graphicFrameMkLst>
            <pc:docMk/>
            <pc:sldMk cId="3023434720" sldId="490"/>
            <ac:graphicFrameMk id="22" creationId="{3FD9671B-7253-4D3B-8C86-614605843629}"/>
          </ac:graphicFrameMkLst>
        </pc:graphicFrameChg>
      </pc:sldChg>
      <pc:sldChg chg="addSp delSp add del setBg delDesignElem">
        <pc:chgData name="Michael A Fudge Jr" userId="133895e8-240b-4811-850e-9cf94297d089" providerId="ADAL" clId="{DCD72BA9-4CA5-458D-A737-15A8D9B19048}" dt="2020-09-11T13:38:32.299" v="3641"/>
        <pc:sldMkLst>
          <pc:docMk/>
          <pc:sldMk cId="3258601813" sldId="490"/>
        </pc:sldMkLst>
        <pc:spChg chg="add del">
          <ac:chgData name="Michael A Fudge Jr" userId="133895e8-240b-4811-850e-9cf94297d089" providerId="ADAL" clId="{DCD72BA9-4CA5-458D-A737-15A8D9B19048}" dt="2020-09-11T13:38:32.299" v="3641"/>
          <ac:spMkLst>
            <pc:docMk/>
            <pc:sldMk cId="3258601813" sldId="490"/>
            <ac:spMk id="16" creationId="{B670DBD5-770C-4383-9F54-5B86E86BD5BB}"/>
          </ac:spMkLst>
        </pc:spChg>
      </pc:sldChg>
      <pc:sldChg chg="delSp modSp add mod ord modAnim delDesignElem chgLayout">
        <pc:chgData name="Michael A Fudge Jr" userId="133895e8-240b-4811-850e-9cf94297d089" providerId="ADAL" clId="{DCD72BA9-4CA5-458D-A737-15A8D9B19048}" dt="2020-09-11T13:53:37.557" v="4823"/>
        <pc:sldMkLst>
          <pc:docMk/>
          <pc:sldMk cId="1066955142" sldId="491"/>
        </pc:sldMkLst>
        <pc:spChg chg="mod ord">
          <ac:chgData name="Michael A Fudge Jr" userId="133895e8-240b-4811-850e-9cf94297d089" providerId="ADAL" clId="{DCD72BA9-4CA5-458D-A737-15A8D9B19048}" dt="2020-09-11T13:50:52.998" v="4514" actId="120"/>
          <ac:spMkLst>
            <pc:docMk/>
            <pc:sldMk cId="1066955142" sldId="491"/>
            <ac:spMk id="2" creationId="{5C84C77B-FF54-4813-94E1-23FF8F114C7E}"/>
          </ac:spMkLst>
        </pc:spChg>
        <pc:spChg chg="mod ord">
          <ac:chgData name="Michael A Fudge Jr" userId="133895e8-240b-4811-850e-9cf94297d089" providerId="ADAL" clId="{DCD72BA9-4CA5-458D-A737-15A8D9B19048}" dt="2020-09-11T13:53:05.596" v="4819" actId="113"/>
          <ac:spMkLst>
            <pc:docMk/>
            <pc:sldMk cId="1066955142" sldId="491"/>
            <ac:spMk id="4" creationId="{74B6070D-2E18-49A3-84C2-0A1B79DC59EE}"/>
          </ac:spMkLst>
        </pc:spChg>
        <pc:spChg chg="del">
          <ac:chgData name="Michael A Fudge Jr" userId="133895e8-240b-4811-850e-9cf94297d089" providerId="ADAL" clId="{DCD72BA9-4CA5-458D-A737-15A8D9B19048}" dt="2020-09-11T13:49:54.243" v="4495" actId="700"/>
          <ac:spMkLst>
            <pc:docMk/>
            <pc:sldMk cId="1066955142" sldId="491"/>
            <ac:spMk id="16" creationId="{B670DBD5-770C-4383-9F54-5B86E86BD5BB}"/>
          </ac:spMkLst>
        </pc:spChg>
      </pc:sldChg>
      <pc:sldChg chg="addSp delSp add del setBg delDesignElem">
        <pc:chgData name="Michael A Fudge Jr" userId="133895e8-240b-4811-850e-9cf94297d089" providerId="ADAL" clId="{DCD72BA9-4CA5-458D-A737-15A8D9B19048}" dt="2020-09-11T13:47:12.630" v="4245"/>
        <pc:sldMkLst>
          <pc:docMk/>
          <pc:sldMk cId="4195613344" sldId="491"/>
        </pc:sldMkLst>
        <pc:spChg chg="add del">
          <ac:chgData name="Michael A Fudge Jr" userId="133895e8-240b-4811-850e-9cf94297d089" providerId="ADAL" clId="{DCD72BA9-4CA5-458D-A737-15A8D9B19048}" dt="2020-09-11T13:47:12.630" v="4245"/>
          <ac:spMkLst>
            <pc:docMk/>
            <pc:sldMk cId="4195613344" sldId="491"/>
            <ac:spMk id="16" creationId="{B670DBD5-770C-4383-9F54-5B86E86BD5BB}"/>
          </ac:spMkLst>
        </pc:spChg>
      </pc:sldChg>
      <pc:sldChg chg="modSp add mod ord modNotesTx">
        <pc:chgData name="Michael A Fudge Jr" userId="133895e8-240b-4811-850e-9cf94297d089" providerId="ADAL" clId="{DCD72BA9-4CA5-458D-A737-15A8D9B19048}" dt="2020-09-11T14:06:06.698" v="5293"/>
        <pc:sldMkLst>
          <pc:docMk/>
          <pc:sldMk cId="1726632560" sldId="492"/>
        </pc:sldMkLst>
        <pc:spChg chg="mod">
          <ac:chgData name="Michael A Fudge Jr" userId="133895e8-240b-4811-850e-9cf94297d089" providerId="ADAL" clId="{DCD72BA9-4CA5-458D-A737-15A8D9B19048}" dt="2020-09-11T13:57:02.150" v="5056" actId="20577"/>
          <ac:spMkLst>
            <pc:docMk/>
            <pc:sldMk cId="1726632560" sldId="492"/>
            <ac:spMk id="5" creationId="{E0D04EC1-733E-4BA9-9251-8C6E6E3D01D7}"/>
          </ac:spMkLst>
        </pc:spChg>
        <pc:spChg chg="mod">
          <ac:chgData name="Michael A Fudge Jr" userId="133895e8-240b-4811-850e-9cf94297d089" providerId="ADAL" clId="{DCD72BA9-4CA5-458D-A737-15A8D9B19048}" dt="2020-09-11T14:02:58.110" v="5291" actId="20577"/>
          <ac:spMkLst>
            <pc:docMk/>
            <pc:sldMk cId="1726632560" sldId="492"/>
            <ac:spMk id="6" creationId="{E33EFCDF-893E-4DC5-B75A-872200D063CA}"/>
          </ac:spMkLst>
        </pc:spChg>
      </pc:sldChg>
      <pc:sldChg chg="addSp delSp modSp new mod">
        <pc:chgData name="Michael A Fudge Jr" userId="133895e8-240b-4811-850e-9cf94297d089" providerId="ADAL" clId="{DCD72BA9-4CA5-458D-A737-15A8D9B19048}" dt="2020-09-11T14:16:46.161" v="6216" actId="403"/>
        <pc:sldMkLst>
          <pc:docMk/>
          <pc:sldMk cId="3776353668" sldId="493"/>
        </pc:sldMkLst>
        <pc:spChg chg="mod">
          <ac:chgData name="Michael A Fudge Jr" userId="133895e8-240b-4811-850e-9cf94297d089" providerId="ADAL" clId="{DCD72BA9-4CA5-458D-A737-15A8D9B19048}" dt="2020-09-11T14:08:08.326" v="5341" actId="20577"/>
          <ac:spMkLst>
            <pc:docMk/>
            <pc:sldMk cId="3776353668" sldId="493"/>
            <ac:spMk id="2" creationId="{4C6D9A78-0093-4264-8157-02094E1DB6E4}"/>
          </ac:spMkLst>
        </pc:spChg>
        <pc:spChg chg="del">
          <ac:chgData name="Michael A Fudge Jr" userId="133895e8-240b-4811-850e-9cf94297d089" providerId="ADAL" clId="{DCD72BA9-4CA5-458D-A737-15A8D9B19048}" dt="2020-09-11T14:07:46.430" v="5299" actId="3680"/>
          <ac:spMkLst>
            <pc:docMk/>
            <pc:sldMk cId="3776353668" sldId="493"/>
            <ac:spMk id="3" creationId="{88AD0A79-7975-4DD0-AC7D-18981088489A}"/>
          </ac:spMkLst>
        </pc:spChg>
        <pc:spChg chg="add mod">
          <ac:chgData name="Michael A Fudge Jr" userId="133895e8-240b-4811-850e-9cf94297d089" providerId="ADAL" clId="{DCD72BA9-4CA5-458D-A737-15A8D9B19048}" dt="2020-09-11T14:16:46.161" v="6216" actId="403"/>
          <ac:spMkLst>
            <pc:docMk/>
            <pc:sldMk cId="3776353668" sldId="493"/>
            <ac:spMk id="5" creationId="{0FDC1381-850A-4FB1-A39D-002639216EFF}"/>
          </ac:spMkLst>
        </pc:spChg>
        <pc:graphicFrameChg chg="add mod ord modGraphic">
          <ac:chgData name="Michael A Fudge Jr" userId="133895e8-240b-4811-850e-9cf94297d089" providerId="ADAL" clId="{DCD72BA9-4CA5-458D-A737-15A8D9B19048}" dt="2020-09-11T14:15:47.008" v="6085" actId="1076"/>
          <ac:graphicFrameMkLst>
            <pc:docMk/>
            <pc:sldMk cId="3776353668" sldId="493"/>
            <ac:graphicFrameMk id="4" creationId="{58D6AA06-3FF5-40A5-9172-06683A715CA9}"/>
          </ac:graphicFrameMkLst>
        </pc:graphicFrameChg>
      </pc:sldChg>
      <pc:sldChg chg="modSp add mod ord modNotesTx">
        <pc:chgData name="Michael A Fudge Jr" userId="133895e8-240b-4811-850e-9cf94297d089" providerId="ADAL" clId="{DCD72BA9-4CA5-458D-A737-15A8D9B19048}" dt="2020-09-11T14:12:00.257" v="5693" actId="14100"/>
        <pc:sldMkLst>
          <pc:docMk/>
          <pc:sldMk cId="4009200750" sldId="494"/>
        </pc:sldMkLst>
        <pc:spChg chg="mod">
          <ac:chgData name="Michael A Fudge Jr" userId="133895e8-240b-4811-850e-9cf94297d089" providerId="ADAL" clId="{DCD72BA9-4CA5-458D-A737-15A8D9B19048}" dt="2020-09-11T14:08:33.025" v="5368" actId="14100"/>
          <ac:spMkLst>
            <pc:docMk/>
            <pc:sldMk cId="4009200750" sldId="494"/>
            <ac:spMk id="2" creationId="{A0EC69E1-79D5-4CCA-9AE3-8CCDB54E5D78}"/>
          </ac:spMkLst>
        </pc:spChg>
        <pc:spChg chg="mod">
          <ac:chgData name="Michael A Fudge Jr" userId="133895e8-240b-4811-850e-9cf94297d089" providerId="ADAL" clId="{DCD72BA9-4CA5-458D-A737-15A8D9B19048}" dt="2020-09-11T14:12:00.257" v="5693" actId="14100"/>
          <ac:spMkLst>
            <pc:docMk/>
            <pc:sldMk cId="4009200750" sldId="494"/>
            <ac:spMk id="3" creationId="{23BFC44E-10DC-44C2-99E8-3D541093BB67}"/>
          </ac:spMkLst>
        </pc:spChg>
      </pc:sldChg>
      <pc:sldChg chg="modSp add mod modNotesTx">
        <pc:chgData name="Michael A Fudge Jr" userId="133895e8-240b-4811-850e-9cf94297d089" providerId="ADAL" clId="{DCD72BA9-4CA5-458D-A737-15A8D9B19048}" dt="2020-09-11T14:14:33.051" v="6046" actId="20577"/>
        <pc:sldMkLst>
          <pc:docMk/>
          <pc:sldMk cId="1084900758" sldId="495"/>
        </pc:sldMkLst>
        <pc:spChg chg="mod">
          <ac:chgData name="Michael A Fudge Jr" userId="133895e8-240b-4811-850e-9cf94297d089" providerId="ADAL" clId="{DCD72BA9-4CA5-458D-A737-15A8D9B19048}" dt="2020-09-11T14:13:32.585" v="5825" actId="20577"/>
          <ac:spMkLst>
            <pc:docMk/>
            <pc:sldMk cId="1084900758" sldId="495"/>
            <ac:spMk id="3" creationId="{23BFC44E-10DC-44C2-99E8-3D541093BB67}"/>
          </ac:spMkLst>
        </pc:spChg>
      </pc:sldChg>
      <pc:sldChg chg="addSp delSp modSp new mod">
        <pc:chgData name="Michael A Fudge Jr" userId="133895e8-240b-4811-850e-9cf94297d089" providerId="ADAL" clId="{DCD72BA9-4CA5-458D-A737-15A8D9B19048}" dt="2020-09-11T14:35:55.815" v="7263" actId="1076"/>
        <pc:sldMkLst>
          <pc:docMk/>
          <pc:sldMk cId="723180928" sldId="496"/>
        </pc:sldMkLst>
        <pc:spChg chg="mod">
          <ac:chgData name="Michael A Fudge Jr" userId="133895e8-240b-4811-850e-9cf94297d089" providerId="ADAL" clId="{DCD72BA9-4CA5-458D-A737-15A8D9B19048}" dt="2020-09-11T14:30:45.026" v="7046" actId="20577"/>
          <ac:spMkLst>
            <pc:docMk/>
            <pc:sldMk cId="723180928" sldId="496"/>
            <ac:spMk id="2" creationId="{C59249A1-863C-4CFF-8C95-3CE72AAA025A}"/>
          </ac:spMkLst>
        </pc:spChg>
        <pc:spChg chg="del">
          <ac:chgData name="Michael A Fudge Jr" userId="133895e8-240b-4811-850e-9cf94297d089" providerId="ADAL" clId="{DCD72BA9-4CA5-458D-A737-15A8D9B19048}" dt="2020-09-11T14:31:04.362" v="7047" actId="3680"/>
          <ac:spMkLst>
            <pc:docMk/>
            <pc:sldMk cId="723180928" sldId="496"/>
            <ac:spMk id="3" creationId="{90F71B7C-50B2-4945-9FD8-D7FE4B4FF3BE}"/>
          </ac:spMkLst>
        </pc:spChg>
        <pc:spChg chg="add mod">
          <ac:chgData name="Michael A Fudge Jr" userId="133895e8-240b-4811-850e-9cf94297d089" providerId="ADAL" clId="{DCD72BA9-4CA5-458D-A737-15A8D9B19048}" dt="2020-09-11T14:35:52.599" v="7262" actId="1076"/>
          <ac:spMkLst>
            <pc:docMk/>
            <pc:sldMk cId="723180928" sldId="496"/>
            <ac:spMk id="6" creationId="{F1C99F2E-C924-449D-BDC0-F1EFC067657E}"/>
          </ac:spMkLst>
        </pc:spChg>
        <pc:graphicFrameChg chg="add mod ord modGraphic">
          <ac:chgData name="Michael A Fudge Jr" userId="133895e8-240b-4811-850e-9cf94297d089" providerId="ADAL" clId="{DCD72BA9-4CA5-458D-A737-15A8D9B19048}" dt="2020-09-11T14:35:55.815" v="7263" actId="1076"/>
          <ac:graphicFrameMkLst>
            <pc:docMk/>
            <pc:sldMk cId="723180928" sldId="496"/>
            <ac:graphicFrameMk id="4" creationId="{9B916401-6D62-4BD4-B06A-CEF7C81BCDAE}"/>
          </ac:graphicFrameMkLst>
        </pc:graphicFrameChg>
      </pc:sldChg>
      <pc:sldChg chg="addSp delSp modSp new mod setBg">
        <pc:chgData name="Michael A Fudge Jr" userId="133895e8-240b-4811-850e-9cf94297d089" providerId="ADAL" clId="{DCD72BA9-4CA5-458D-A737-15A8D9B19048}" dt="2020-09-11T14:46:06.621" v="8138" actId="26606"/>
        <pc:sldMkLst>
          <pc:docMk/>
          <pc:sldMk cId="1819636810" sldId="497"/>
        </pc:sldMkLst>
        <pc:spChg chg="mod">
          <ac:chgData name="Michael A Fudge Jr" userId="133895e8-240b-4811-850e-9cf94297d089" providerId="ADAL" clId="{DCD72BA9-4CA5-458D-A737-15A8D9B19048}" dt="2020-09-11T14:46:06.621" v="8138" actId="26606"/>
          <ac:spMkLst>
            <pc:docMk/>
            <pc:sldMk cId="1819636810" sldId="497"/>
            <ac:spMk id="2" creationId="{E914A991-A198-4B5B-B433-AF7585F499AF}"/>
          </ac:spMkLst>
        </pc:spChg>
        <pc:spChg chg="mod">
          <ac:chgData name="Michael A Fudge Jr" userId="133895e8-240b-4811-850e-9cf94297d089" providerId="ADAL" clId="{DCD72BA9-4CA5-458D-A737-15A8D9B19048}" dt="2020-09-11T14:46:06.621" v="8138" actId="26606"/>
          <ac:spMkLst>
            <pc:docMk/>
            <pc:sldMk cId="1819636810" sldId="497"/>
            <ac:spMk id="3" creationId="{9C65411B-3572-4B0E-8DAB-60424D4CDFAB}"/>
          </ac:spMkLst>
        </pc:spChg>
        <pc:spChg chg="add del">
          <ac:chgData name="Michael A Fudge Jr" userId="133895e8-240b-4811-850e-9cf94297d089" providerId="ADAL" clId="{DCD72BA9-4CA5-458D-A737-15A8D9B19048}" dt="2020-09-11T14:46:06.621" v="8138" actId="26606"/>
          <ac:spMkLst>
            <pc:docMk/>
            <pc:sldMk cId="1819636810" sldId="497"/>
            <ac:spMk id="8" creationId="{827B839B-9ADE-406B-8590-F1CAEDED45A1}"/>
          </ac:spMkLst>
        </pc:spChg>
        <pc:spChg chg="add del">
          <ac:chgData name="Michael A Fudge Jr" userId="133895e8-240b-4811-850e-9cf94297d089" providerId="ADAL" clId="{DCD72BA9-4CA5-458D-A737-15A8D9B19048}" dt="2020-09-11T14:46:06.621" v="8138" actId="26606"/>
          <ac:spMkLst>
            <pc:docMk/>
            <pc:sldMk cId="1819636810" sldId="497"/>
            <ac:spMk id="10" creationId="{CFE45BF0-46DB-408C-B5F7-7B11716805D4}"/>
          </ac:spMkLst>
        </pc:spChg>
        <pc:spChg chg="add del">
          <ac:chgData name="Michael A Fudge Jr" userId="133895e8-240b-4811-850e-9cf94297d089" providerId="ADAL" clId="{DCD72BA9-4CA5-458D-A737-15A8D9B19048}" dt="2020-09-11T14:46:06.621" v="8138" actId="26606"/>
          <ac:spMkLst>
            <pc:docMk/>
            <pc:sldMk cId="1819636810" sldId="497"/>
            <ac:spMk id="12" creationId="{2AEBC8F2-97B1-41B4-93F1-2D289E197FBA}"/>
          </ac:spMkLst>
        </pc:spChg>
        <pc:spChg chg="add del">
          <ac:chgData name="Michael A Fudge Jr" userId="133895e8-240b-4811-850e-9cf94297d089" providerId="ADAL" clId="{DCD72BA9-4CA5-458D-A737-15A8D9B19048}" dt="2020-09-11T14:46:06.621" v="8138" actId="26606"/>
          <ac:spMkLst>
            <pc:docMk/>
            <pc:sldMk cId="1819636810" sldId="497"/>
            <ac:spMk id="14" creationId="{472E3A19-F5D5-48FC-BB9C-48C2F68F598B}"/>
          </ac:spMkLst>
        </pc:spChg>
        <pc:spChg chg="add del">
          <ac:chgData name="Michael A Fudge Jr" userId="133895e8-240b-4811-850e-9cf94297d089" providerId="ADAL" clId="{DCD72BA9-4CA5-458D-A737-15A8D9B19048}" dt="2020-09-11T14:46:06.621" v="8138" actId="26606"/>
          <ac:spMkLst>
            <pc:docMk/>
            <pc:sldMk cId="1819636810" sldId="497"/>
            <ac:spMk id="16" creationId="{7A62E32F-BB65-43A8-8EB5-92346890E549}"/>
          </ac:spMkLst>
        </pc:spChg>
        <pc:spChg chg="add del">
          <ac:chgData name="Michael A Fudge Jr" userId="133895e8-240b-4811-850e-9cf94297d089" providerId="ADAL" clId="{DCD72BA9-4CA5-458D-A737-15A8D9B19048}" dt="2020-09-11T14:46:06.621" v="8138" actId="26606"/>
          <ac:spMkLst>
            <pc:docMk/>
            <pc:sldMk cId="1819636810" sldId="497"/>
            <ac:spMk id="18" creationId="{14E91B64-9FCC-451E-AFB4-A827D6329367}"/>
          </ac:spMkLst>
        </pc:spChg>
      </pc:sldChg>
      <pc:sldChg chg="new del">
        <pc:chgData name="Michael A Fudge Jr" userId="133895e8-240b-4811-850e-9cf94297d089" providerId="ADAL" clId="{DCD72BA9-4CA5-458D-A737-15A8D9B19048}" dt="2020-09-11T14:48:11.617" v="8370" actId="47"/>
        <pc:sldMkLst>
          <pc:docMk/>
          <pc:sldMk cId="3791567848" sldId="498"/>
        </pc:sldMkLst>
      </pc:sldChg>
      <pc:sldChg chg="new del">
        <pc:chgData name="Michael A Fudge Jr" userId="133895e8-240b-4811-850e-9cf94297d089" providerId="ADAL" clId="{DCD72BA9-4CA5-458D-A737-15A8D9B19048}" dt="2020-09-11T14:48:11.617" v="8370" actId="47"/>
        <pc:sldMkLst>
          <pc:docMk/>
          <pc:sldMk cId="1849635837" sldId="499"/>
        </pc:sldMkLst>
      </pc:sldChg>
      <pc:sldChg chg="addSp delSp modSp new mod ord">
        <pc:chgData name="Michael A Fudge Jr" userId="133895e8-240b-4811-850e-9cf94297d089" providerId="ADAL" clId="{DCD72BA9-4CA5-458D-A737-15A8D9B19048}" dt="2020-09-11T14:33:35.773" v="7158" actId="20577"/>
        <pc:sldMkLst>
          <pc:docMk/>
          <pc:sldMk cId="633109518" sldId="500"/>
        </pc:sldMkLst>
        <pc:spChg chg="mod">
          <ac:chgData name="Michael A Fudge Jr" userId="133895e8-240b-4811-850e-9cf94297d089" providerId="ADAL" clId="{DCD72BA9-4CA5-458D-A737-15A8D9B19048}" dt="2020-09-11T14:15:04.591" v="6073" actId="20577"/>
          <ac:spMkLst>
            <pc:docMk/>
            <pc:sldMk cId="633109518" sldId="500"/>
            <ac:spMk id="2" creationId="{91FA3E54-1BF5-4378-96E9-27B15CF735B7}"/>
          </ac:spMkLst>
        </pc:spChg>
        <pc:spChg chg="del">
          <ac:chgData name="Michael A Fudge Jr" userId="133895e8-240b-4811-850e-9cf94297d089" providerId="ADAL" clId="{DCD72BA9-4CA5-458D-A737-15A8D9B19048}" dt="2020-09-11T14:15:11.956" v="6074" actId="3680"/>
          <ac:spMkLst>
            <pc:docMk/>
            <pc:sldMk cId="633109518" sldId="500"/>
            <ac:spMk id="3" creationId="{E9E36B30-54A7-474C-8417-8A9737EC3CE9}"/>
          </ac:spMkLst>
        </pc:spChg>
        <pc:spChg chg="add mod">
          <ac:chgData name="Michael A Fudge Jr" userId="133895e8-240b-4811-850e-9cf94297d089" providerId="ADAL" clId="{DCD72BA9-4CA5-458D-A737-15A8D9B19048}" dt="2020-09-11T14:33:35.773" v="7158" actId="20577"/>
          <ac:spMkLst>
            <pc:docMk/>
            <pc:sldMk cId="633109518" sldId="500"/>
            <ac:spMk id="6" creationId="{E7105E4D-8EC2-4AF9-A4F0-C9E61897DD29}"/>
          </ac:spMkLst>
        </pc:spChg>
        <pc:graphicFrameChg chg="add mod ord modGraphic">
          <ac:chgData name="Michael A Fudge Jr" userId="133895e8-240b-4811-850e-9cf94297d089" providerId="ADAL" clId="{DCD72BA9-4CA5-458D-A737-15A8D9B19048}" dt="2020-09-11T14:17:21.840" v="6217" actId="1076"/>
          <ac:graphicFrameMkLst>
            <pc:docMk/>
            <pc:sldMk cId="633109518" sldId="500"/>
            <ac:graphicFrameMk id="4" creationId="{860E1008-597B-4B25-A191-6D85F52B456A}"/>
          </ac:graphicFrameMkLst>
        </pc:graphicFrameChg>
      </pc:sldChg>
      <pc:sldChg chg="modSp add mod ord modNotesTx">
        <pc:chgData name="Michael A Fudge Jr" userId="133895e8-240b-4811-850e-9cf94297d089" providerId="ADAL" clId="{DCD72BA9-4CA5-458D-A737-15A8D9B19048}" dt="2020-09-11T14:21:50.827" v="6523" actId="20577"/>
        <pc:sldMkLst>
          <pc:docMk/>
          <pc:sldMk cId="498223198" sldId="501"/>
        </pc:sldMkLst>
        <pc:spChg chg="mod">
          <ac:chgData name="Michael A Fudge Jr" userId="133895e8-240b-4811-850e-9cf94297d089" providerId="ADAL" clId="{DCD72BA9-4CA5-458D-A737-15A8D9B19048}" dt="2020-09-11T14:19:29.569" v="6287" actId="20577"/>
          <ac:spMkLst>
            <pc:docMk/>
            <pc:sldMk cId="498223198" sldId="501"/>
            <ac:spMk id="5" creationId="{E0D04EC1-733E-4BA9-9251-8C6E6E3D01D7}"/>
          </ac:spMkLst>
        </pc:spChg>
        <pc:spChg chg="mod">
          <ac:chgData name="Michael A Fudge Jr" userId="133895e8-240b-4811-850e-9cf94297d089" providerId="ADAL" clId="{DCD72BA9-4CA5-458D-A737-15A8D9B19048}" dt="2020-09-11T14:21:50.827" v="6523" actId="20577"/>
          <ac:spMkLst>
            <pc:docMk/>
            <pc:sldMk cId="498223198" sldId="501"/>
            <ac:spMk id="6" creationId="{E33EFCDF-893E-4DC5-B75A-872200D063CA}"/>
          </ac:spMkLst>
        </pc:spChg>
      </pc:sldChg>
      <pc:sldChg chg="modSp add mod ord modNotesTx">
        <pc:chgData name="Michael A Fudge Jr" userId="133895e8-240b-4811-850e-9cf94297d089" providerId="ADAL" clId="{DCD72BA9-4CA5-458D-A737-15A8D9B19048}" dt="2020-09-11T14:30:12.053" v="7022"/>
        <pc:sldMkLst>
          <pc:docMk/>
          <pc:sldMk cId="2742014929" sldId="502"/>
        </pc:sldMkLst>
        <pc:spChg chg="mod">
          <ac:chgData name="Michael A Fudge Jr" userId="133895e8-240b-4811-850e-9cf94297d089" providerId="ADAL" clId="{DCD72BA9-4CA5-458D-A737-15A8D9B19048}" dt="2020-09-11T14:22:10.570" v="6537" actId="20577"/>
          <ac:spMkLst>
            <pc:docMk/>
            <pc:sldMk cId="2742014929" sldId="502"/>
            <ac:spMk id="2" creationId="{A0EC69E1-79D5-4CCA-9AE3-8CCDB54E5D78}"/>
          </ac:spMkLst>
        </pc:spChg>
        <pc:spChg chg="mod">
          <ac:chgData name="Michael A Fudge Jr" userId="133895e8-240b-4811-850e-9cf94297d089" providerId="ADAL" clId="{DCD72BA9-4CA5-458D-A737-15A8D9B19048}" dt="2020-09-11T14:29:26.408" v="7010" actId="20577"/>
          <ac:spMkLst>
            <pc:docMk/>
            <pc:sldMk cId="2742014929" sldId="502"/>
            <ac:spMk id="3" creationId="{23BFC44E-10DC-44C2-99E8-3D541093BB67}"/>
          </ac:spMkLst>
        </pc:spChg>
      </pc:sldChg>
      <pc:sldChg chg="modSp add mod ord modNotesTx">
        <pc:chgData name="Michael A Fudge Jr" userId="133895e8-240b-4811-850e-9cf94297d089" providerId="ADAL" clId="{DCD72BA9-4CA5-458D-A737-15A8D9B19048}" dt="2020-09-12T14:13:38.343" v="9065" actId="20577"/>
        <pc:sldMkLst>
          <pc:docMk/>
          <pc:sldMk cId="2449543451" sldId="503"/>
        </pc:sldMkLst>
        <pc:spChg chg="mod">
          <ac:chgData name="Michael A Fudge Jr" userId="133895e8-240b-4811-850e-9cf94297d089" providerId="ADAL" clId="{DCD72BA9-4CA5-458D-A737-15A8D9B19048}" dt="2020-09-11T14:36:12.687" v="7273" actId="20577"/>
          <ac:spMkLst>
            <pc:docMk/>
            <pc:sldMk cId="2449543451" sldId="503"/>
            <ac:spMk id="5" creationId="{E0D04EC1-733E-4BA9-9251-8C6E6E3D01D7}"/>
          </ac:spMkLst>
        </pc:spChg>
        <pc:spChg chg="mod">
          <ac:chgData name="Michael A Fudge Jr" userId="133895e8-240b-4811-850e-9cf94297d089" providerId="ADAL" clId="{DCD72BA9-4CA5-458D-A737-15A8D9B19048}" dt="2020-09-12T14:13:38.343" v="9065" actId="20577"/>
          <ac:spMkLst>
            <pc:docMk/>
            <pc:sldMk cId="2449543451" sldId="503"/>
            <ac:spMk id="6" creationId="{E33EFCDF-893E-4DC5-B75A-872200D063CA}"/>
          </ac:spMkLst>
        </pc:spChg>
      </pc:sldChg>
      <pc:sldChg chg="delSp modSp add del mod ord setBg delDesignElem modNotesTx">
        <pc:chgData name="Michael A Fudge Jr" userId="133895e8-240b-4811-850e-9cf94297d089" providerId="ADAL" clId="{DCD72BA9-4CA5-458D-A737-15A8D9B19048}" dt="2020-09-11T14:43:01.774" v="7932" actId="47"/>
        <pc:sldMkLst>
          <pc:docMk/>
          <pc:sldMk cId="643126449" sldId="504"/>
        </pc:sldMkLst>
        <pc:spChg chg="mod">
          <ac:chgData name="Michael A Fudge Jr" userId="133895e8-240b-4811-850e-9cf94297d089" providerId="ADAL" clId="{DCD72BA9-4CA5-458D-A737-15A8D9B19048}" dt="2020-09-11T14:41:32.888" v="7719" actId="20577"/>
          <ac:spMkLst>
            <pc:docMk/>
            <pc:sldMk cId="643126449" sldId="504"/>
            <ac:spMk id="3" creationId="{23BFC44E-10DC-44C2-99E8-3D541093BB67}"/>
          </ac:spMkLst>
        </pc:spChg>
        <pc:spChg chg="del">
          <ac:chgData name="Michael A Fudge Jr" userId="133895e8-240b-4811-850e-9cf94297d089" providerId="ADAL" clId="{DCD72BA9-4CA5-458D-A737-15A8D9B19048}" dt="2020-09-11T14:39:06.909" v="7415"/>
          <ac:spMkLst>
            <pc:docMk/>
            <pc:sldMk cId="643126449" sldId="504"/>
            <ac:spMk id="17" creationId="{59A309A7-1751-4ABE-A3C1-EEC40366AD89}"/>
          </ac:spMkLst>
        </pc:spChg>
        <pc:spChg chg="del">
          <ac:chgData name="Michael A Fudge Jr" userId="133895e8-240b-4811-850e-9cf94297d089" providerId="ADAL" clId="{DCD72BA9-4CA5-458D-A737-15A8D9B19048}" dt="2020-09-11T14:39:06.909" v="7415"/>
          <ac:spMkLst>
            <pc:docMk/>
            <pc:sldMk cId="643126449" sldId="504"/>
            <ac:spMk id="19" creationId="{967D8EB6-EAE1-4F9C-B398-83321E287204}"/>
          </ac:spMkLst>
        </pc:spChg>
      </pc:sldChg>
      <pc:sldChg chg="addSp delSp modSp add mod ord modNotesTx">
        <pc:chgData name="Michael A Fudge Jr" userId="133895e8-240b-4811-850e-9cf94297d089" providerId="ADAL" clId="{DCD72BA9-4CA5-458D-A737-15A8D9B19048}" dt="2020-09-11T14:42:59.258" v="7931" actId="14100"/>
        <pc:sldMkLst>
          <pc:docMk/>
          <pc:sldMk cId="3835540054" sldId="505"/>
        </pc:sldMkLst>
        <pc:spChg chg="del">
          <ac:chgData name="Michael A Fudge Jr" userId="133895e8-240b-4811-850e-9cf94297d089" providerId="ADAL" clId="{DCD72BA9-4CA5-458D-A737-15A8D9B19048}" dt="2020-09-11T14:42:48.061" v="7926" actId="478"/>
          <ac:spMkLst>
            <pc:docMk/>
            <pc:sldMk cId="3835540054" sldId="505"/>
            <ac:spMk id="3" creationId="{23BFC44E-10DC-44C2-99E8-3D541093BB67}"/>
          </ac:spMkLst>
        </pc:spChg>
        <pc:spChg chg="add del mod">
          <ac:chgData name="Michael A Fudge Jr" userId="133895e8-240b-4811-850e-9cf94297d089" providerId="ADAL" clId="{DCD72BA9-4CA5-458D-A737-15A8D9B19048}" dt="2020-09-11T14:42:51.805" v="7928"/>
          <ac:spMkLst>
            <pc:docMk/>
            <pc:sldMk cId="3835540054" sldId="505"/>
            <ac:spMk id="5" creationId="{EC1D2EAF-D68A-4A66-AF97-06399BACB8A7}"/>
          </ac:spMkLst>
        </pc:spChg>
        <pc:spChg chg="add mod">
          <ac:chgData name="Michael A Fudge Jr" userId="133895e8-240b-4811-850e-9cf94297d089" providerId="ADAL" clId="{DCD72BA9-4CA5-458D-A737-15A8D9B19048}" dt="2020-09-11T14:42:59.258" v="7931" actId="14100"/>
          <ac:spMkLst>
            <pc:docMk/>
            <pc:sldMk cId="3835540054" sldId="505"/>
            <ac:spMk id="9" creationId="{BB543FC2-49E2-4BC9-8557-4FE847B5BE99}"/>
          </ac:spMkLst>
        </pc:spChg>
      </pc:sldChg>
      <pc:sldChg chg="add del">
        <pc:chgData name="Michael A Fudge Jr" userId="133895e8-240b-4811-850e-9cf94297d089" providerId="ADAL" clId="{DCD72BA9-4CA5-458D-A737-15A8D9B19048}" dt="2020-09-11T14:46:21.713" v="8142" actId="47"/>
        <pc:sldMkLst>
          <pc:docMk/>
          <pc:sldMk cId="802009958" sldId="506"/>
        </pc:sldMkLst>
      </pc:sldChg>
      <pc:sldChg chg="modSp add mod ord modNotesTx">
        <pc:chgData name="Michael A Fudge Jr" userId="133895e8-240b-4811-850e-9cf94297d089" providerId="ADAL" clId="{DCD72BA9-4CA5-458D-A737-15A8D9B19048}" dt="2020-09-11T14:47:39.745" v="8369" actId="20577"/>
        <pc:sldMkLst>
          <pc:docMk/>
          <pc:sldMk cId="658254534" sldId="507"/>
        </pc:sldMkLst>
        <pc:spChg chg="mod">
          <ac:chgData name="Michael A Fudge Jr" userId="133895e8-240b-4811-850e-9cf94297d089" providerId="ADAL" clId="{DCD72BA9-4CA5-458D-A737-15A8D9B19048}" dt="2020-09-11T14:46:29.101" v="8153" actId="20577"/>
          <ac:spMkLst>
            <pc:docMk/>
            <pc:sldMk cId="658254534" sldId="507"/>
            <ac:spMk id="5" creationId="{E0D04EC1-733E-4BA9-9251-8C6E6E3D01D7}"/>
          </ac:spMkLst>
        </pc:spChg>
        <pc:spChg chg="mod">
          <ac:chgData name="Michael A Fudge Jr" userId="133895e8-240b-4811-850e-9cf94297d089" providerId="ADAL" clId="{DCD72BA9-4CA5-458D-A737-15A8D9B19048}" dt="2020-09-11T14:47:39.745" v="8369" actId="20577"/>
          <ac:spMkLst>
            <pc:docMk/>
            <pc:sldMk cId="658254534" sldId="507"/>
            <ac:spMk id="6" creationId="{E33EFCDF-893E-4DC5-B75A-872200D063CA}"/>
          </ac:spMkLst>
        </pc:spChg>
      </pc:sldChg>
    </pc:docChg>
  </pc:docChgLst>
  <pc:docChgLst>
    <pc:chgData name="Michael A Fudge Jr" userId="133895e8-240b-4811-850e-9cf94297d089" providerId="ADAL" clId="{2B59E781-4608-47B6-9197-609827123F58}"/>
    <pc:docChg chg="custSel modSld sldOrd">
      <pc:chgData name="Michael A Fudge Jr" userId="133895e8-240b-4811-850e-9cf94297d089" providerId="ADAL" clId="{2B59E781-4608-47B6-9197-609827123F58}" dt="2020-08-06T14:16:23.521" v="102" actId="20577"/>
      <pc:docMkLst>
        <pc:docMk/>
      </pc:docMkLst>
      <pc:sldChg chg="ord">
        <pc:chgData name="Michael A Fudge Jr" userId="133895e8-240b-4811-850e-9cf94297d089" providerId="ADAL" clId="{2B59E781-4608-47B6-9197-609827123F58}" dt="2020-08-06T13:35:37.847" v="3"/>
        <pc:sldMkLst>
          <pc:docMk/>
          <pc:sldMk cId="2838142486" sldId="406"/>
        </pc:sldMkLst>
      </pc:sldChg>
      <pc:sldChg chg="ord">
        <pc:chgData name="Michael A Fudge Jr" userId="133895e8-240b-4811-850e-9cf94297d089" providerId="ADAL" clId="{2B59E781-4608-47B6-9197-609827123F58}" dt="2020-08-06T13:35:26.701" v="1"/>
        <pc:sldMkLst>
          <pc:docMk/>
          <pc:sldMk cId="3041170601" sldId="410"/>
        </pc:sldMkLst>
      </pc:sldChg>
      <pc:sldChg chg="modSp mod">
        <pc:chgData name="Michael A Fudge Jr" userId="133895e8-240b-4811-850e-9cf94297d089" providerId="ADAL" clId="{2B59E781-4608-47B6-9197-609827123F58}" dt="2020-08-06T14:16:23.521" v="102" actId="20577"/>
        <pc:sldMkLst>
          <pc:docMk/>
          <pc:sldMk cId="2940023994" sldId="442"/>
        </pc:sldMkLst>
        <pc:spChg chg="mod">
          <ac:chgData name="Michael A Fudge Jr" userId="133895e8-240b-4811-850e-9cf94297d089" providerId="ADAL" clId="{2B59E781-4608-47B6-9197-609827123F58}" dt="2020-08-06T14:16:07.225" v="51" actId="20577"/>
          <ac:spMkLst>
            <pc:docMk/>
            <pc:sldMk cId="2940023994" sldId="442"/>
            <ac:spMk id="2" creationId="{444F57FC-D1D5-4120-B34E-D25B5C05B6C1}"/>
          </ac:spMkLst>
        </pc:spChg>
        <pc:spChg chg="mod">
          <ac:chgData name="Michael A Fudge Jr" userId="133895e8-240b-4811-850e-9cf94297d089" providerId="ADAL" clId="{2B59E781-4608-47B6-9197-609827123F58}" dt="2020-08-06T14:16:23.521" v="102" actId="20577"/>
          <ac:spMkLst>
            <pc:docMk/>
            <pc:sldMk cId="2940023994" sldId="442"/>
            <ac:spMk id="3" creationId="{89B48BE3-8A63-4860-822D-F55A3B39F527}"/>
          </ac:spMkLst>
        </pc:spChg>
      </pc:sldChg>
    </pc:docChg>
  </pc:docChgLst>
  <pc:docChgLst>
    <pc:chgData name="Michael Fudge" userId="8d8f1f737978eadf" providerId="LiveId" clId="{C2BEB82A-ECC9-4A26-9D3A-43FF0DC3C16F}"/>
    <pc:docChg chg="undo custSel mod addSld modSld">
      <pc:chgData name="Michael Fudge" userId="8d8f1f737978eadf" providerId="LiveId" clId="{C2BEB82A-ECC9-4A26-9D3A-43FF0DC3C16F}" dt="2020-07-10T21:07:48.202" v="1833" actId="5793"/>
      <pc:docMkLst>
        <pc:docMk/>
      </pc:docMkLst>
      <pc:sldChg chg="modSp new mod">
        <pc:chgData name="Michael Fudge" userId="8d8f1f737978eadf" providerId="LiveId" clId="{C2BEB82A-ECC9-4A26-9D3A-43FF0DC3C16F}" dt="2020-07-10T20:48:31.229" v="791" actId="403"/>
        <pc:sldMkLst>
          <pc:docMk/>
          <pc:sldMk cId="3302085769" sldId="256"/>
        </pc:sldMkLst>
        <pc:spChg chg="mod">
          <ac:chgData name="Michael Fudge" userId="8d8f1f737978eadf" providerId="LiveId" clId="{C2BEB82A-ECC9-4A26-9D3A-43FF0DC3C16F}" dt="2020-07-10T20:37:35.516" v="11" actId="20577"/>
          <ac:spMkLst>
            <pc:docMk/>
            <pc:sldMk cId="3302085769" sldId="256"/>
            <ac:spMk id="2" creationId="{12FF6C81-4F81-481C-9E43-71763C75E015}"/>
          </ac:spMkLst>
        </pc:spChg>
        <pc:spChg chg="mod">
          <ac:chgData name="Michael Fudge" userId="8d8f1f737978eadf" providerId="LiveId" clId="{C2BEB82A-ECC9-4A26-9D3A-43FF0DC3C16F}" dt="2020-07-10T20:48:31.229" v="791" actId="403"/>
          <ac:spMkLst>
            <pc:docMk/>
            <pc:sldMk cId="3302085769" sldId="256"/>
            <ac:spMk id="3" creationId="{CA49DCD9-023F-4F96-AD5D-F916ECFD0404}"/>
          </ac:spMkLst>
        </pc:spChg>
      </pc:sldChg>
      <pc:sldChg chg="addSp delSp modSp new mod setBg modNotesTx">
        <pc:chgData name="Michael Fudge" userId="8d8f1f737978eadf" providerId="LiveId" clId="{C2BEB82A-ECC9-4A26-9D3A-43FF0DC3C16F}" dt="2020-07-10T20:56:32.340" v="1070" actId="20577"/>
        <pc:sldMkLst>
          <pc:docMk/>
          <pc:sldMk cId="3436746034" sldId="257"/>
        </pc:sldMkLst>
        <pc:spChg chg="mod">
          <ac:chgData name="Michael Fudge" userId="8d8f1f737978eadf" providerId="LiveId" clId="{C2BEB82A-ECC9-4A26-9D3A-43FF0DC3C16F}" dt="2020-07-10T20:56:32.340" v="1070" actId="20577"/>
          <ac:spMkLst>
            <pc:docMk/>
            <pc:sldMk cId="3436746034" sldId="257"/>
            <ac:spMk id="2" creationId="{5C84C77B-FF54-4813-94E1-23FF8F114C7E}"/>
          </ac:spMkLst>
        </pc:spChg>
        <pc:spChg chg="del mod">
          <ac:chgData name="Michael Fudge" userId="8d8f1f737978eadf" providerId="LiveId" clId="{C2BEB82A-ECC9-4A26-9D3A-43FF0DC3C16F}" dt="2020-07-10T20:44:36.317" v="408" actId="26606"/>
          <ac:spMkLst>
            <pc:docMk/>
            <pc:sldMk cId="3436746034" sldId="257"/>
            <ac:spMk id="3" creationId="{57978C48-2E97-4C22-A071-447717781045}"/>
          </ac:spMkLst>
        </pc:spChg>
        <pc:spChg chg="add">
          <ac:chgData name="Michael Fudge" userId="8d8f1f737978eadf" providerId="LiveId" clId="{C2BEB82A-ECC9-4A26-9D3A-43FF0DC3C16F}" dt="2020-07-10T20:44:36.317" v="408" actId="26606"/>
          <ac:spMkLst>
            <pc:docMk/>
            <pc:sldMk cId="3436746034" sldId="257"/>
            <ac:spMk id="9" creationId="{7DA1F35B-C8F7-4A5A-9339-7DA4D785B300}"/>
          </ac:spMkLst>
        </pc:spChg>
        <pc:spChg chg="add">
          <ac:chgData name="Michael Fudge" userId="8d8f1f737978eadf" providerId="LiveId" clId="{C2BEB82A-ECC9-4A26-9D3A-43FF0DC3C16F}" dt="2020-07-10T20:44:36.317" v="408" actId="26606"/>
          <ac:spMkLst>
            <pc:docMk/>
            <pc:sldMk cId="3436746034" sldId="257"/>
            <ac:spMk id="11" creationId="{B2D4AD41-40DA-4A81-92F5-B6E3BA1ED82A}"/>
          </ac:spMkLst>
        </pc:spChg>
        <pc:graphicFrameChg chg="add mod">
          <ac:chgData name="Michael Fudge" userId="8d8f1f737978eadf" providerId="LiveId" clId="{C2BEB82A-ECC9-4A26-9D3A-43FF0DC3C16F}" dt="2020-07-10T20:49:50.062" v="799" actId="14100"/>
          <ac:graphicFrameMkLst>
            <pc:docMk/>
            <pc:sldMk cId="3436746034" sldId="257"/>
            <ac:graphicFrameMk id="5" creationId="{80A84436-1DB7-43A8-9C13-824A51B927D4}"/>
          </ac:graphicFrameMkLst>
        </pc:graphicFrameChg>
      </pc:sldChg>
      <pc:sldChg chg="addSp delSp modSp new mod modNotesTx">
        <pc:chgData name="Michael Fudge" userId="8d8f1f737978eadf" providerId="LiveId" clId="{C2BEB82A-ECC9-4A26-9D3A-43FF0DC3C16F}" dt="2020-07-10T20:48:59.673" v="797" actId="20577"/>
        <pc:sldMkLst>
          <pc:docMk/>
          <pc:sldMk cId="1370411192" sldId="258"/>
        </pc:sldMkLst>
        <pc:spChg chg="mod">
          <ac:chgData name="Michael Fudge" userId="8d8f1f737978eadf" providerId="LiveId" clId="{C2BEB82A-ECC9-4A26-9D3A-43FF0DC3C16F}" dt="2020-07-10T20:40:14.361" v="131" actId="20577"/>
          <ac:spMkLst>
            <pc:docMk/>
            <pc:sldMk cId="1370411192" sldId="258"/>
            <ac:spMk id="2" creationId="{67249489-9C9F-4446-9970-F07AE467009A}"/>
          </ac:spMkLst>
        </pc:spChg>
        <pc:spChg chg="del">
          <ac:chgData name="Michael Fudge" userId="8d8f1f737978eadf" providerId="LiveId" clId="{C2BEB82A-ECC9-4A26-9D3A-43FF0DC3C16F}" dt="2020-07-10T20:40:50.467" v="132" actId="1032"/>
          <ac:spMkLst>
            <pc:docMk/>
            <pc:sldMk cId="1370411192" sldId="258"/>
            <ac:spMk id="3" creationId="{5DF933DC-770D-46E9-8988-BC062889C0FD}"/>
          </ac:spMkLst>
        </pc:spChg>
        <pc:graphicFrameChg chg="add mod modGraphic">
          <ac:chgData name="Michael Fudge" userId="8d8f1f737978eadf" providerId="LiveId" clId="{C2BEB82A-ECC9-4A26-9D3A-43FF0DC3C16F}" dt="2020-07-10T20:48:59.673" v="797" actId="20577"/>
          <ac:graphicFrameMkLst>
            <pc:docMk/>
            <pc:sldMk cId="1370411192" sldId="258"/>
            <ac:graphicFrameMk id="4" creationId="{EEF1873F-2CD4-49B6-BB38-73F37CC60A34}"/>
          </ac:graphicFrameMkLst>
        </pc:graphicFrameChg>
      </pc:sldChg>
      <pc:sldChg chg="modSp new mod">
        <pc:chgData name="Michael Fudge" userId="8d8f1f737978eadf" providerId="LiveId" clId="{C2BEB82A-ECC9-4A26-9D3A-43FF0DC3C16F}" dt="2020-07-10T20:47:56.545" v="681" actId="20577"/>
        <pc:sldMkLst>
          <pc:docMk/>
          <pc:sldMk cId="348306751" sldId="259"/>
        </pc:sldMkLst>
        <pc:spChg chg="mod">
          <ac:chgData name="Michael Fudge" userId="8d8f1f737978eadf" providerId="LiveId" clId="{C2BEB82A-ECC9-4A26-9D3A-43FF0DC3C16F}" dt="2020-07-10T20:47:49.893" v="662" actId="20577"/>
          <ac:spMkLst>
            <pc:docMk/>
            <pc:sldMk cId="348306751" sldId="259"/>
            <ac:spMk id="2" creationId="{A0EC69E1-79D5-4CCA-9AE3-8CCDB54E5D78}"/>
          </ac:spMkLst>
        </pc:spChg>
        <pc:spChg chg="mod">
          <ac:chgData name="Michael Fudge" userId="8d8f1f737978eadf" providerId="LiveId" clId="{C2BEB82A-ECC9-4A26-9D3A-43FF0DC3C16F}" dt="2020-07-10T20:47:56.545" v="681" actId="20577"/>
          <ac:spMkLst>
            <pc:docMk/>
            <pc:sldMk cId="348306751" sldId="259"/>
            <ac:spMk id="3" creationId="{23BFC44E-10DC-44C2-99E8-3D541093BB67}"/>
          </ac:spMkLst>
        </pc:spChg>
      </pc:sldChg>
      <pc:sldChg chg="addSp delSp modSp new mod modClrScheme chgLayout">
        <pc:chgData name="Michael Fudge" userId="8d8f1f737978eadf" providerId="LiveId" clId="{C2BEB82A-ECC9-4A26-9D3A-43FF0DC3C16F}" dt="2020-07-10T20:51:36.870" v="898" actId="20577"/>
        <pc:sldMkLst>
          <pc:docMk/>
          <pc:sldMk cId="4025852525" sldId="260"/>
        </pc:sldMkLst>
        <pc:spChg chg="mod ord">
          <ac:chgData name="Michael Fudge" userId="8d8f1f737978eadf" providerId="LiveId" clId="{C2BEB82A-ECC9-4A26-9D3A-43FF0DC3C16F}" dt="2020-07-10T20:51:20.719" v="891" actId="700"/>
          <ac:spMkLst>
            <pc:docMk/>
            <pc:sldMk cId="4025852525" sldId="260"/>
            <ac:spMk id="2" creationId="{2F27C2E7-D0B1-46C6-9CE7-126F141E50EF}"/>
          </ac:spMkLst>
        </pc:spChg>
        <pc:spChg chg="mod ord">
          <ac:chgData name="Michael Fudge" userId="8d8f1f737978eadf" providerId="LiveId" clId="{C2BEB82A-ECC9-4A26-9D3A-43FF0DC3C16F}" dt="2020-07-10T20:51:36.870" v="898" actId="20577"/>
          <ac:spMkLst>
            <pc:docMk/>
            <pc:sldMk cId="4025852525" sldId="260"/>
            <ac:spMk id="3" creationId="{5CFACD69-AC45-4008-9F4E-BF93EF15B7B6}"/>
          </ac:spMkLst>
        </pc:spChg>
        <pc:spChg chg="add del mod ord">
          <ac:chgData name="Michael Fudge" userId="8d8f1f737978eadf" providerId="LiveId" clId="{C2BEB82A-ECC9-4A26-9D3A-43FF0DC3C16F}" dt="2020-07-10T20:51:27.558" v="894" actId="478"/>
          <ac:spMkLst>
            <pc:docMk/>
            <pc:sldMk cId="4025852525" sldId="260"/>
            <ac:spMk id="4" creationId="{92C31C99-F736-4C6D-80C4-D4DBDD213734}"/>
          </ac:spMkLst>
        </pc:spChg>
        <pc:spChg chg="add del mod">
          <ac:chgData name="Michael Fudge" userId="8d8f1f737978eadf" providerId="LiveId" clId="{C2BEB82A-ECC9-4A26-9D3A-43FF0DC3C16F}" dt="2020-07-10T20:51:26.034" v="893"/>
          <ac:spMkLst>
            <pc:docMk/>
            <pc:sldMk cId="4025852525" sldId="260"/>
            <ac:spMk id="5" creationId="{F8468B9A-0F0B-4C32-B5A6-039AC24A63CF}"/>
          </ac:spMkLst>
        </pc:spChg>
        <pc:spChg chg="add del mod">
          <ac:chgData name="Michael Fudge" userId="8d8f1f737978eadf" providerId="LiveId" clId="{C2BEB82A-ECC9-4A26-9D3A-43FF0DC3C16F}" dt="2020-07-10T20:51:26.034" v="893"/>
          <ac:spMkLst>
            <pc:docMk/>
            <pc:sldMk cId="4025852525" sldId="260"/>
            <ac:spMk id="6" creationId="{A1163C3B-1D93-4F5F-A665-56AFE3F48CFA}"/>
          </ac:spMkLst>
        </pc:spChg>
        <pc:spChg chg="add del mod">
          <ac:chgData name="Michael Fudge" userId="8d8f1f737978eadf" providerId="LiveId" clId="{C2BEB82A-ECC9-4A26-9D3A-43FF0DC3C16F}" dt="2020-07-10T20:51:26.034" v="893"/>
          <ac:spMkLst>
            <pc:docMk/>
            <pc:sldMk cId="4025852525" sldId="260"/>
            <ac:spMk id="7" creationId="{4CAA2EE2-AB91-4637-92AC-191505F62EE1}"/>
          </ac:spMkLst>
        </pc:spChg>
        <pc:spChg chg="add del mod">
          <ac:chgData name="Michael Fudge" userId="8d8f1f737978eadf" providerId="LiveId" clId="{C2BEB82A-ECC9-4A26-9D3A-43FF0DC3C16F}" dt="2020-07-10T20:51:26.034" v="893"/>
          <ac:spMkLst>
            <pc:docMk/>
            <pc:sldMk cId="4025852525" sldId="260"/>
            <ac:spMk id="8" creationId="{77467FE3-41BC-4D3C-953A-9287F22E394F}"/>
          </ac:spMkLst>
        </pc:spChg>
        <pc:spChg chg="add del mod">
          <ac:chgData name="Michael Fudge" userId="8d8f1f737978eadf" providerId="LiveId" clId="{C2BEB82A-ECC9-4A26-9D3A-43FF0DC3C16F}" dt="2020-07-10T20:51:26.034" v="893"/>
          <ac:spMkLst>
            <pc:docMk/>
            <pc:sldMk cId="4025852525" sldId="260"/>
            <ac:spMk id="9" creationId="{6C275540-3441-4E6C-BDCA-FB2346E12B54}"/>
          </ac:spMkLst>
        </pc:spChg>
        <pc:spChg chg="add mod">
          <ac:chgData name="Michael Fudge" userId="8d8f1f737978eadf" providerId="LiveId" clId="{C2BEB82A-ECC9-4A26-9D3A-43FF0DC3C16F}" dt="2020-07-10T20:51:32.048" v="896" actId="1076"/>
          <ac:spMkLst>
            <pc:docMk/>
            <pc:sldMk cId="4025852525" sldId="260"/>
            <ac:spMk id="10" creationId="{BC57E5F7-451F-4806-80CA-23EFC1F1A858}"/>
          </ac:spMkLst>
        </pc:spChg>
        <pc:spChg chg="add mod">
          <ac:chgData name="Michael Fudge" userId="8d8f1f737978eadf" providerId="LiveId" clId="{C2BEB82A-ECC9-4A26-9D3A-43FF0DC3C16F}" dt="2020-07-10T20:51:32.048" v="896" actId="1076"/>
          <ac:spMkLst>
            <pc:docMk/>
            <pc:sldMk cId="4025852525" sldId="260"/>
            <ac:spMk id="11" creationId="{10FD9728-ECE6-4728-BBE9-362CE14CF51B}"/>
          </ac:spMkLst>
        </pc:spChg>
        <pc:spChg chg="add mod">
          <ac:chgData name="Michael Fudge" userId="8d8f1f737978eadf" providerId="LiveId" clId="{C2BEB82A-ECC9-4A26-9D3A-43FF0DC3C16F}" dt="2020-07-10T20:51:32.048" v="896" actId="1076"/>
          <ac:spMkLst>
            <pc:docMk/>
            <pc:sldMk cId="4025852525" sldId="260"/>
            <ac:spMk id="12" creationId="{76D9B773-957D-450A-8D72-461B477FD085}"/>
          </ac:spMkLst>
        </pc:spChg>
        <pc:spChg chg="add mod">
          <ac:chgData name="Michael Fudge" userId="8d8f1f737978eadf" providerId="LiveId" clId="{C2BEB82A-ECC9-4A26-9D3A-43FF0DC3C16F}" dt="2020-07-10T20:51:32.048" v="896" actId="1076"/>
          <ac:spMkLst>
            <pc:docMk/>
            <pc:sldMk cId="4025852525" sldId="260"/>
            <ac:spMk id="13" creationId="{F70F5F3E-A656-4DC5-ADFE-B127D2C092E7}"/>
          </ac:spMkLst>
        </pc:spChg>
        <pc:spChg chg="add mod">
          <ac:chgData name="Michael Fudge" userId="8d8f1f737978eadf" providerId="LiveId" clId="{C2BEB82A-ECC9-4A26-9D3A-43FF0DC3C16F}" dt="2020-07-10T20:51:32.048" v="896" actId="1076"/>
          <ac:spMkLst>
            <pc:docMk/>
            <pc:sldMk cId="4025852525" sldId="260"/>
            <ac:spMk id="14" creationId="{140826A4-609C-4D55-9614-1BE5BD888A98}"/>
          </ac:spMkLst>
        </pc:spChg>
      </pc:sldChg>
      <pc:sldChg chg="addSp delSp modSp new mod modClrScheme chgLayout">
        <pc:chgData name="Michael Fudge" userId="8d8f1f737978eadf" providerId="LiveId" clId="{C2BEB82A-ECC9-4A26-9D3A-43FF0DC3C16F}" dt="2020-07-10T20:53:02.051" v="981" actId="1076"/>
        <pc:sldMkLst>
          <pc:docMk/>
          <pc:sldMk cId="4111737936" sldId="261"/>
        </pc:sldMkLst>
        <pc:spChg chg="del mod ord">
          <ac:chgData name="Michael Fudge" userId="8d8f1f737978eadf" providerId="LiveId" clId="{C2BEB82A-ECC9-4A26-9D3A-43FF0DC3C16F}" dt="2020-07-10T20:52:09.464" v="900" actId="700"/>
          <ac:spMkLst>
            <pc:docMk/>
            <pc:sldMk cId="4111737936" sldId="261"/>
            <ac:spMk id="2" creationId="{50FDB960-BE28-4DEA-B07D-8743C13F45BB}"/>
          </ac:spMkLst>
        </pc:spChg>
        <pc:spChg chg="del mod ord">
          <ac:chgData name="Michael Fudge" userId="8d8f1f737978eadf" providerId="LiveId" clId="{C2BEB82A-ECC9-4A26-9D3A-43FF0DC3C16F}" dt="2020-07-10T20:52:09.464" v="900" actId="700"/>
          <ac:spMkLst>
            <pc:docMk/>
            <pc:sldMk cId="4111737936" sldId="261"/>
            <ac:spMk id="3" creationId="{7E171138-31F1-4BC8-8610-7E6D198CCA42}"/>
          </ac:spMkLst>
        </pc:spChg>
        <pc:spChg chg="del">
          <ac:chgData name="Michael Fudge" userId="8d8f1f737978eadf" providerId="LiveId" clId="{C2BEB82A-ECC9-4A26-9D3A-43FF0DC3C16F}" dt="2020-07-10T20:52:09.464" v="900" actId="700"/>
          <ac:spMkLst>
            <pc:docMk/>
            <pc:sldMk cId="4111737936" sldId="261"/>
            <ac:spMk id="4" creationId="{A5006248-F37E-4BDB-A569-4DD3D2AA233F}"/>
          </ac:spMkLst>
        </pc:spChg>
        <pc:spChg chg="add mod ord">
          <ac:chgData name="Michael Fudge" userId="8d8f1f737978eadf" providerId="LiveId" clId="{C2BEB82A-ECC9-4A26-9D3A-43FF0DC3C16F}" dt="2020-07-10T20:52:39.600" v="976" actId="20577"/>
          <ac:spMkLst>
            <pc:docMk/>
            <pc:sldMk cId="4111737936" sldId="261"/>
            <ac:spMk id="5" creationId="{4FC71271-0300-4488-AF63-BFA7A538D55F}"/>
          </ac:spMkLst>
        </pc:spChg>
        <pc:spChg chg="add del mod ord">
          <ac:chgData name="Michael Fudge" userId="8d8f1f737978eadf" providerId="LiveId" clId="{C2BEB82A-ECC9-4A26-9D3A-43FF0DC3C16F}" dt="2020-07-10T20:52:56.792" v="979" actId="478"/>
          <ac:spMkLst>
            <pc:docMk/>
            <pc:sldMk cId="4111737936" sldId="261"/>
            <ac:spMk id="6" creationId="{44363316-EC23-4958-B90B-8FA77A938C64}"/>
          </ac:spMkLst>
        </pc:spChg>
        <pc:spChg chg="add del mod">
          <ac:chgData name="Michael Fudge" userId="8d8f1f737978eadf" providerId="LiveId" clId="{C2BEB82A-ECC9-4A26-9D3A-43FF0DC3C16F}" dt="2020-07-10T20:52:54.359" v="978"/>
          <ac:spMkLst>
            <pc:docMk/>
            <pc:sldMk cId="4111737936" sldId="261"/>
            <ac:spMk id="7" creationId="{57CE4115-B813-4206-B0F4-B53D0CE7F67A}"/>
          </ac:spMkLst>
        </pc:spChg>
        <pc:spChg chg="add del mod">
          <ac:chgData name="Michael Fudge" userId="8d8f1f737978eadf" providerId="LiveId" clId="{C2BEB82A-ECC9-4A26-9D3A-43FF0DC3C16F}" dt="2020-07-10T20:52:54.359" v="978"/>
          <ac:spMkLst>
            <pc:docMk/>
            <pc:sldMk cId="4111737936" sldId="261"/>
            <ac:spMk id="8" creationId="{657C2F6C-C8C3-4220-BBFC-74AE9589386F}"/>
          </ac:spMkLst>
        </pc:spChg>
        <pc:spChg chg="add del mod">
          <ac:chgData name="Michael Fudge" userId="8d8f1f737978eadf" providerId="LiveId" clId="{C2BEB82A-ECC9-4A26-9D3A-43FF0DC3C16F}" dt="2020-07-10T20:52:54.359" v="978"/>
          <ac:spMkLst>
            <pc:docMk/>
            <pc:sldMk cId="4111737936" sldId="261"/>
            <ac:spMk id="9" creationId="{76FB331C-FE4D-4968-8BED-712B4541A700}"/>
          </ac:spMkLst>
        </pc:spChg>
        <pc:spChg chg="add del mod">
          <ac:chgData name="Michael Fudge" userId="8d8f1f737978eadf" providerId="LiveId" clId="{C2BEB82A-ECC9-4A26-9D3A-43FF0DC3C16F}" dt="2020-07-10T20:52:54.359" v="978"/>
          <ac:spMkLst>
            <pc:docMk/>
            <pc:sldMk cId="4111737936" sldId="261"/>
            <ac:spMk id="10" creationId="{0F04716A-643F-44D3-8664-56C698114C5B}"/>
          </ac:spMkLst>
        </pc:spChg>
        <pc:spChg chg="add del mod">
          <ac:chgData name="Michael Fudge" userId="8d8f1f737978eadf" providerId="LiveId" clId="{C2BEB82A-ECC9-4A26-9D3A-43FF0DC3C16F}" dt="2020-07-10T20:52:54.359" v="978"/>
          <ac:spMkLst>
            <pc:docMk/>
            <pc:sldMk cId="4111737936" sldId="261"/>
            <ac:spMk id="11" creationId="{2772A3D3-25E3-4D9E-8776-89DD3633BD88}"/>
          </ac:spMkLst>
        </pc:spChg>
        <pc:spChg chg="add del mod">
          <ac:chgData name="Michael Fudge" userId="8d8f1f737978eadf" providerId="LiveId" clId="{C2BEB82A-ECC9-4A26-9D3A-43FF0DC3C16F}" dt="2020-07-10T20:52:54.359" v="978"/>
          <ac:spMkLst>
            <pc:docMk/>
            <pc:sldMk cId="4111737936" sldId="261"/>
            <ac:spMk id="12" creationId="{0AAE72D5-E3CE-42FC-989B-CD4F417F2C23}"/>
          </ac:spMkLst>
        </pc:spChg>
        <pc:spChg chg="add del mod">
          <ac:chgData name="Michael Fudge" userId="8d8f1f737978eadf" providerId="LiveId" clId="{C2BEB82A-ECC9-4A26-9D3A-43FF0DC3C16F}" dt="2020-07-10T20:52:54.359" v="978"/>
          <ac:spMkLst>
            <pc:docMk/>
            <pc:sldMk cId="4111737936" sldId="261"/>
            <ac:spMk id="13" creationId="{4F4E13D5-174D-4B35-B004-AEEDB771BD22}"/>
          </ac:spMkLst>
        </pc:spChg>
        <pc:spChg chg="add del mod">
          <ac:chgData name="Michael Fudge" userId="8d8f1f737978eadf" providerId="LiveId" clId="{C2BEB82A-ECC9-4A26-9D3A-43FF0DC3C16F}" dt="2020-07-10T20:52:54.359" v="978"/>
          <ac:spMkLst>
            <pc:docMk/>
            <pc:sldMk cId="4111737936" sldId="261"/>
            <ac:spMk id="14" creationId="{3F8A44AE-FCA7-464B-9231-46BA41D50609}"/>
          </ac:spMkLst>
        </pc:spChg>
        <pc:spChg chg="add del mod">
          <ac:chgData name="Michael Fudge" userId="8d8f1f737978eadf" providerId="LiveId" clId="{C2BEB82A-ECC9-4A26-9D3A-43FF0DC3C16F}" dt="2020-07-10T20:52:54.359" v="978"/>
          <ac:spMkLst>
            <pc:docMk/>
            <pc:sldMk cId="4111737936" sldId="261"/>
            <ac:spMk id="15" creationId="{4B0C43DD-8CB2-46B1-B3DD-9E27BD8E3E06}"/>
          </ac:spMkLst>
        </pc:spChg>
        <pc:spChg chg="add del mod">
          <ac:chgData name="Michael Fudge" userId="8d8f1f737978eadf" providerId="LiveId" clId="{C2BEB82A-ECC9-4A26-9D3A-43FF0DC3C16F}" dt="2020-07-10T20:52:54.359" v="978"/>
          <ac:spMkLst>
            <pc:docMk/>
            <pc:sldMk cId="4111737936" sldId="261"/>
            <ac:spMk id="16" creationId="{6ED1D0B0-AF96-4914-B518-4166C662A3E4}"/>
          </ac:spMkLst>
        </pc:spChg>
        <pc:spChg chg="add del mod">
          <ac:chgData name="Michael Fudge" userId="8d8f1f737978eadf" providerId="LiveId" clId="{C2BEB82A-ECC9-4A26-9D3A-43FF0DC3C16F}" dt="2020-07-10T20:52:54.359" v="978"/>
          <ac:spMkLst>
            <pc:docMk/>
            <pc:sldMk cId="4111737936" sldId="261"/>
            <ac:spMk id="17" creationId="{B48A06C6-32D1-4DA0-955C-6C0A457C8C8C}"/>
          </ac:spMkLst>
        </pc:spChg>
        <pc:spChg chg="add del mod">
          <ac:chgData name="Michael Fudge" userId="8d8f1f737978eadf" providerId="LiveId" clId="{C2BEB82A-ECC9-4A26-9D3A-43FF0DC3C16F}" dt="2020-07-10T20:52:54.359" v="978"/>
          <ac:spMkLst>
            <pc:docMk/>
            <pc:sldMk cId="4111737936" sldId="261"/>
            <ac:spMk id="18" creationId="{367B968C-A4E7-4E95-8853-6A3BBEC1DB75}"/>
          </ac:spMkLst>
        </pc:spChg>
        <pc:spChg chg="add del mod">
          <ac:chgData name="Michael Fudge" userId="8d8f1f737978eadf" providerId="LiveId" clId="{C2BEB82A-ECC9-4A26-9D3A-43FF0DC3C16F}" dt="2020-07-10T20:52:54.359" v="978"/>
          <ac:spMkLst>
            <pc:docMk/>
            <pc:sldMk cId="4111737936" sldId="261"/>
            <ac:spMk id="19" creationId="{1543982A-58B7-4EFB-8A32-6CC07C4B284B}"/>
          </ac:spMkLst>
        </pc:spChg>
        <pc:spChg chg="add del mod">
          <ac:chgData name="Michael Fudge" userId="8d8f1f737978eadf" providerId="LiveId" clId="{C2BEB82A-ECC9-4A26-9D3A-43FF0DC3C16F}" dt="2020-07-10T20:52:54.359" v="978"/>
          <ac:spMkLst>
            <pc:docMk/>
            <pc:sldMk cId="4111737936" sldId="261"/>
            <ac:spMk id="20" creationId="{FF4C802B-1B5D-45B3-BB61-F52AAF336F7F}"/>
          </ac:spMkLst>
        </pc:spChg>
        <pc:spChg chg="add mod">
          <ac:chgData name="Michael Fudge" userId="8d8f1f737978eadf" providerId="LiveId" clId="{C2BEB82A-ECC9-4A26-9D3A-43FF0DC3C16F}" dt="2020-07-10T20:53:02.051" v="981" actId="1076"/>
          <ac:spMkLst>
            <pc:docMk/>
            <pc:sldMk cId="4111737936" sldId="261"/>
            <ac:spMk id="22" creationId="{CC530C17-6724-41AD-A886-BBDD802FF3A8}"/>
          </ac:spMkLst>
        </pc:spChg>
        <pc:spChg chg="add mod">
          <ac:chgData name="Michael Fudge" userId="8d8f1f737978eadf" providerId="LiveId" clId="{C2BEB82A-ECC9-4A26-9D3A-43FF0DC3C16F}" dt="2020-07-10T20:53:02.051" v="981" actId="1076"/>
          <ac:spMkLst>
            <pc:docMk/>
            <pc:sldMk cId="4111737936" sldId="261"/>
            <ac:spMk id="23" creationId="{94C0E1B3-7F2E-4F79-A58E-E807688D2DC3}"/>
          </ac:spMkLst>
        </pc:spChg>
        <pc:spChg chg="add mod">
          <ac:chgData name="Michael Fudge" userId="8d8f1f737978eadf" providerId="LiveId" clId="{C2BEB82A-ECC9-4A26-9D3A-43FF0DC3C16F}" dt="2020-07-10T20:53:02.051" v="981" actId="1076"/>
          <ac:spMkLst>
            <pc:docMk/>
            <pc:sldMk cId="4111737936" sldId="261"/>
            <ac:spMk id="24" creationId="{F7730229-614B-409E-BB88-39B6C734FCCF}"/>
          </ac:spMkLst>
        </pc:spChg>
        <pc:spChg chg="add mod">
          <ac:chgData name="Michael Fudge" userId="8d8f1f737978eadf" providerId="LiveId" clId="{C2BEB82A-ECC9-4A26-9D3A-43FF0DC3C16F}" dt="2020-07-10T20:53:02.051" v="981" actId="1076"/>
          <ac:spMkLst>
            <pc:docMk/>
            <pc:sldMk cId="4111737936" sldId="261"/>
            <ac:spMk id="25" creationId="{3203AD83-1B91-4830-BD9B-40296DC54D28}"/>
          </ac:spMkLst>
        </pc:spChg>
        <pc:spChg chg="add mod">
          <ac:chgData name="Michael Fudge" userId="8d8f1f737978eadf" providerId="LiveId" clId="{C2BEB82A-ECC9-4A26-9D3A-43FF0DC3C16F}" dt="2020-07-10T20:53:02.051" v="981" actId="1076"/>
          <ac:spMkLst>
            <pc:docMk/>
            <pc:sldMk cId="4111737936" sldId="261"/>
            <ac:spMk id="26" creationId="{ECABAB8D-70AE-49F4-8DE6-2EF0D2134F13}"/>
          </ac:spMkLst>
        </pc:spChg>
        <pc:spChg chg="add mod">
          <ac:chgData name="Michael Fudge" userId="8d8f1f737978eadf" providerId="LiveId" clId="{C2BEB82A-ECC9-4A26-9D3A-43FF0DC3C16F}" dt="2020-07-10T20:53:02.051" v="981" actId="1076"/>
          <ac:spMkLst>
            <pc:docMk/>
            <pc:sldMk cId="4111737936" sldId="261"/>
            <ac:spMk id="27" creationId="{8AF6801F-0260-40C4-8503-CDF2AE9691CB}"/>
          </ac:spMkLst>
        </pc:spChg>
        <pc:spChg chg="add mod">
          <ac:chgData name="Michael Fudge" userId="8d8f1f737978eadf" providerId="LiveId" clId="{C2BEB82A-ECC9-4A26-9D3A-43FF0DC3C16F}" dt="2020-07-10T20:53:02.051" v="981" actId="1076"/>
          <ac:spMkLst>
            <pc:docMk/>
            <pc:sldMk cId="4111737936" sldId="261"/>
            <ac:spMk id="28" creationId="{170E8D69-BC76-409B-9D68-88B594EA1D3C}"/>
          </ac:spMkLst>
        </pc:spChg>
        <pc:spChg chg="add mod">
          <ac:chgData name="Michael Fudge" userId="8d8f1f737978eadf" providerId="LiveId" clId="{C2BEB82A-ECC9-4A26-9D3A-43FF0DC3C16F}" dt="2020-07-10T20:53:02.051" v="981" actId="1076"/>
          <ac:spMkLst>
            <pc:docMk/>
            <pc:sldMk cId="4111737936" sldId="261"/>
            <ac:spMk id="29" creationId="{B7351727-30A7-4880-A935-6EE7BF2A7CA4}"/>
          </ac:spMkLst>
        </pc:spChg>
        <pc:spChg chg="add mod">
          <ac:chgData name="Michael Fudge" userId="8d8f1f737978eadf" providerId="LiveId" clId="{C2BEB82A-ECC9-4A26-9D3A-43FF0DC3C16F}" dt="2020-07-10T20:53:02.051" v="981" actId="1076"/>
          <ac:spMkLst>
            <pc:docMk/>
            <pc:sldMk cId="4111737936" sldId="261"/>
            <ac:spMk id="30" creationId="{10E64B36-BCF0-4D10-BA0F-5CA0260E37CD}"/>
          </ac:spMkLst>
        </pc:spChg>
        <pc:spChg chg="add mod">
          <ac:chgData name="Michael Fudge" userId="8d8f1f737978eadf" providerId="LiveId" clId="{C2BEB82A-ECC9-4A26-9D3A-43FF0DC3C16F}" dt="2020-07-10T20:53:02.051" v="981" actId="1076"/>
          <ac:spMkLst>
            <pc:docMk/>
            <pc:sldMk cId="4111737936" sldId="261"/>
            <ac:spMk id="31" creationId="{7AAEEE48-F8E0-4132-82CA-C1F2C01672CA}"/>
          </ac:spMkLst>
        </pc:spChg>
        <pc:spChg chg="add mod">
          <ac:chgData name="Michael Fudge" userId="8d8f1f737978eadf" providerId="LiveId" clId="{C2BEB82A-ECC9-4A26-9D3A-43FF0DC3C16F}" dt="2020-07-10T20:53:02.051" v="981" actId="1076"/>
          <ac:spMkLst>
            <pc:docMk/>
            <pc:sldMk cId="4111737936" sldId="261"/>
            <ac:spMk id="32" creationId="{BA794D9C-30C8-4721-8CE7-116EFEB26A1C}"/>
          </ac:spMkLst>
        </pc:spChg>
        <pc:spChg chg="add mod">
          <ac:chgData name="Michael Fudge" userId="8d8f1f737978eadf" providerId="LiveId" clId="{C2BEB82A-ECC9-4A26-9D3A-43FF0DC3C16F}" dt="2020-07-10T20:53:02.051" v="981" actId="1076"/>
          <ac:spMkLst>
            <pc:docMk/>
            <pc:sldMk cId="4111737936" sldId="261"/>
            <ac:spMk id="33" creationId="{3B4903AE-3792-4C43-B2CE-1B5AD46935D3}"/>
          </ac:spMkLst>
        </pc:spChg>
        <pc:spChg chg="add mod">
          <ac:chgData name="Michael Fudge" userId="8d8f1f737978eadf" providerId="LiveId" clId="{C2BEB82A-ECC9-4A26-9D3A-43FF0DC3C16F}" dt="2020-07-10T20:53:02.051" v="981" actId="1076"/>
          <ac:spMkLst>
            <pc:docMk/>
            <pc:sldMk cId="4111737936" sldId="261"/>
            <ac:spMk id="34" creationId="{3F0AB68E-CB47-42A9-B946-87F126954D01}"/>
          </ac:spMkLst>
        </pc:spChg>
        <pc:spChg chg="add mod">
          <ac:chgData name="Michael Fudge" userId="8d8f1f737978eadf" providerId="LiveId" clId="{C2BEB82A-ECC9-4A26-9D3A-43FF0DC3C16F}" dt="2020-07-10T20:53:02.051" v="981" actId="1076"/>
          <ac:spMkLst>
            <pc:docMk/>
            <pc:sldMk cId="4111737936" sldId="261"/>
            <ac:spMk id="35" creationId="{171310D6-B046-42A6-86E1-5391ACF3C6D6}"/>
          </ac:spMkLst>
        </pc:spChg>
        <pc:cxnChg chg="add del mod">
          <ac:chgData name="Michael Fudge" userId="8d8f1f737978eadf" providerId="LiveId" clId="{C2BEB82A-ECC9-4A26-9D3A-43FF0DC3C16F}" dt="2020-07-10T20:52:54.359" v="978"/>
          <ac:cxnSpMkLst>
            <pc:docMk/>
            <pc:sldMk cId="4111737936" sldId="261"/>
            <ac:cxnSpMk id="21" creationId="{B63EB70E-829A-4CA9-842C-FAEEC173C6D1}"/>
          </ac:cxnSpMkLst>
        </pc:cxnChg>
        <pc:cxnChg chg="add mod">
          <ac:chgData name="Michael Fudge" userId="8d8f1f737978eadf" providerId="LiveId" clId="{C2BEB82A-ECC9-4A26-9D3A-43FF0DC3C16F}" dt="2020-07-10T20:53:02.051" v="981" actId="1076"/>
          <ac:cxnSpMkLst>
            <pc:docMk/>
            <pc:sldMk cId="4111737936" sldId="261"/>
            <ac:cxnSpMk id="36" creationId="{BE53381F-225F-4774-9FF6-B9BB5F0142A2}"/>
          </ac:cxnSpMkLst>
        </pc:cxnChg>
      </pc:sldChg>
      <pc:sldChg chg="addSp delSp modSp new mod modClrScheme chgLayout">
        <pc:chgData name="Michael Fudge" userId="8d8f1f737978eadf" providerId="LiveId" clId="{C2BEB82A-ECC9-4A26-9D3A-43FF0DC3C16F}" dt="2020-07-10T20:54:12.400" v="1038"/>
        <pc:sldMkLst>
          <pc:docMk/>
          <pc:sldMk cId="2847387876" sldId="262"/>
        </pc:sldMkLst>
        <pc:spChg chg="del mod ord">
          <ac:chgData name="Michael Fudge" userId="8d8f1f737978eadf" providerId="LiveId" clId="{C2BEB82A-ECC9-4A26-9D3A-43FF0DC3C16F}" dt="2020-07-10T20:53:50.358" v="983" actId="700"/>
          <ac:spMkLst>
            <pc:docMk/>
            <pc:sldMk cId="2847387876" sldId="262"/>
            <ac:spMk id="2" creationId="{11113654-C779-4DA8-8264-8BF443CD0860}"/>
          </ac:spMkLst>
        </pc:spChg>
        <pc:spChg chg="del">
          <ac:chgData name="Michael Fudge" userId="8d8f1f737978eadf" providerId="LiveId" clId="{C2BEB82A-ECC9-4A26-9D3A-43FF0DC3C16F}" dt="2020-07-10T20:53:50.358" v="983" actId="700"/>
          <ac:spMkLst>
            <pc:docMk/>
            <pc:sldMk cId="2847387876" sldId="262"/>
            <ac:spMk id="3" creationId="{16FCF713-8B1C-48C8-8227-598C9ACE1C6A}"/>
          </ac:spMkLst>
        </pc:spChg>
        <pc:spChg chg="del">
          <ac:chgData name="Michael Fudge" userId="8d8f1f737978eadf" providerId="LiveId" clId="{C2BEB82A-ECC9-4A26-9D3A-43FF0DC3C16F}" dt="2020-07-10T20:53:50.358" v="983" actId="700"/>
          <ac:spMkLst>
            <pc:docMk/>
            <pc:sldMk cId="2847387876" sldId="262"/>
            <ac:spMk id="4" creationId="{5553CE16-91B0-4D82-B1E2-A71D6EAEB636}"/>
          </ac:spMkLst>
        </pc:spChg>
        <pc:spChg chg="add mod ord">
          <ac:chgData name="Michael Fudge" userId="8d8f1f737978eadf" providerId="LiveId" clId="{C2BEB82A-ECC9-4A26-9D3A-43FF0DC3C16F}" dt="2020-07-10T20:54:03.834" v="1037" actId="20577"/>
          <ac:spMkLst>
            <pc:docMk/>
            <pc:sldMk cId="2847387876" sldId="262"/>
            <ac:spMk id="5" creationId="{81EC3D38-93A7-4349-9C34-902265AAEBD0}"/>
          </ac:spMkLst>
        </pc:spChg>
        <pc:spChg chg="add mod">
          <ac:chgData name="Michael Fudge" userId="8d8f1f737978eadf" providerId="LiveId" clId="{C2BEB82A-ECC9-4A26-9D3A-43FF0DC3C16F}" dt="2020-07-10T20:54:12.400" v="1038"/>
          <ac:spMkLst>
            <pc:docMk/>
            <pc:sldMk cId="2847387876" sldId="262"/>
            <ac:spMk id="6" creationId="{9D4246D1-4D0F-49B9-AA6B-764E4655CFAF}"/>
          </ac:spMkLst>
        </pc:spChg>
        <pc:spChg chg="add mod">
          <ac:chgData name="Michael Fudge" userId="8d8f1f737978eadf" providerId="LiveId" clId="{C2BEB82A-ECC9-4A26-9D3A-43FF0DC3C16F}" dt="2020-07-10T20:54:12.400" v="1038"/>
          <ac:spMkLst>
            <pc:docMk/>
            <pc:sldMk cId="2847387876" sldId="262"/>
            <ac:spMk id="8" creationId="{0994F0B0-690A-4963-BA5D-EEF5FAAC3AFA}"/>
          </ac:spMkLst>
        </pc:spChg>
        <pc:spChg chg="add mod">
          <ac:chgData name="Michael Fudge" userId="8d8f1f737978eadf" providerId="LiveId" clId="{C2BEB82A-ECC9-4A26-9D3A-43FF0DC3C16F}" dt="2020-07-10T20:54:12.400" v="1038"/>
          <ac:spMkLst>
            <pc:docMk/>
            <pc:sldMk cId="2847387876" sldId="262"/>
            <ac:spMk id="9" creationId="{FB067EB4-F077-4641-9B8B-BDF7738517CC}"/>
          </ac:spMkLst>
        </pc:spChg>
        <pc:spChg chg="add mod">
          <ac:chgData name="Michael Fudge" userId="8d8f1f737978eadf" providerId="LiveId" clId="{C2BEB82A-ECC9-4A26-9D3A-43FF0DC3C16F}" dt="2020-07-10T20:54:12.400" v="1038"/>
          <ac:spMkLst>
            <pc:docMk/>
            <pc:sldMk cId="2847387876" sldId="262"/>
            <ac:spMk id="10" creationId="{CB22D6D6-921D-4F71-A4E7-7E57A1D91A18}"/>
          </ac:spMkLst>
        </pc:spChg>
        <pc:spChg chg="add mod">
          <ac:chgData name="Michael Fudge" userId="8d8f1f737978eadf" providerId="LiveId" clId="{C2BEB82A-ECC9-4A26-9D3A-43FF0DC3C16F}" dt="2020-07-10T20:54:12.400" v="1038"/>
          <ac:spMkLst>
            <pc:docMk/>
            <pc:sldMk cId="2847387876" sldId="262"/>
            <ac:spMk id="11" creationId="{08FA05D8-43D2-41EE-8AD9-F02C4BCE7B42}"/>
          </ac:spMkLst>
        </pc:spChg>
        <pc:spChg chg="add mod">
          <ac:chgData name="Michael Fudge" userId="8d8f1f737978eadf" providerId="LiveId" clId="{C2BEB82A-ECC9-4A26-9D3A-43FF0DC3C16F}" dt="2020-07-10T20:54:12.400" v="1038"/>
          <ac:spMkLst>
            <pc:docMk/>
            <pc:sldMk cId="2847387876" sldId="262"/>
            <ac:spMk id="12" creationId="{B0815778-52E4-42CE-8BB7-56710B9F809E}"/>
          </ac:spMkLst>
        </pc:spChg>
        <pc:spChg chg="add mod">
          <ac:chgData name="Michael Fudge" userId="8d8f1f737978eadf" providerId="LiveId" clId="{C2BEB82A-ECC9-4A26-9D3A-43FF0DC3C16F}" dt="2020-07-10T20:54:12.400" v="1038"/>
          <ac:spMkLst>
            <pc:docMk/>
            <pc:sldMk cId="2847387876" sldId="262"/>
            <ac:spMk id="13" creationId="{6CBE4BF5-3D11-486B-B93C-33CA20E302F9}"/>
          </ac:spMkLst>
        </pc:spChg>
        <pc:spChg chg="add mod">
          <ac:chgData name="Michael Fudge" userId="8d8f1f737978eadf" providerId="LiveId" clId="{C2BEB82A-ECC9-4A26-9D3A-43FF0DC3C16F}" dt="2020-07-10T20:54:12.400" v="1038"/>
          <ac:spMkLst>
            <pc:docMk/>
            <pc:sldMk cId="2847387876" sldId="262"/>
            <ac:spMk id="14" creationId="{FF53CC49-91DA-40D2-B066-AD6D5B3EC2F1}"/>
          </ac:spMkLst>
        </pc:spChg>
        <pc:spChg chg="add mod">
          <ac:chgData name="Michael Fudge" userId="8d8f1f737978eadf" providerId="LiveId" clId="{C2BEB82A-ECC9-4A26-9D3A-43FF0DC3C16F}" dt="2020-07-10T20:54:12.400" v="1038"/>
          <ac:spMkLst>
            <pc:docMk/>
            <pc:sldMk cId="2847387876" sldId="262"/>
            <ac:spMk id="15" creationId="{CC728ED7-32A0-4CD7-B32A-56DB490FF207}"/>
          </ac:spMkLst>
        </pc:spChg>
        <pc:spChg chg="add mod">
          <ac:chgData name="Michael Fudge" userId="8d8f1f737978eadf" providerId="LiveId" clId="{C2BEB82A-ECC9-4A26-9D3A-43FF0DC3C16F}" dt="2020-07-10T20:54:12.400" v="1038"/>
          <ac:spMkLst>
            <pc:docMk/>
            <pc:sldMk cId="2847387876" sldId="262"/>
            <ac:spMk id="16" creationId="{95073DDA-4781-42BD-AAFF-2E96F6F10D1F}"/>
          </ac:spMkLst>
        </pc:spChg>
        <pc:picChg chg="add mod">
          <ac:chgData name="Michael Fudge" userId="8d8f1f737978eadf" providerId="LiveId" clId="{C2BEB82A-ECC9-4A26-9D3A-43FF0DC3C16F}" dt="2020-07-10T20:54:12.400" v="1038"/>
          <ac:picMkLst>
            <pc:docMk/>
            <pc:sldMk cId="2847387876" sldId="262"/>
            <ac:picMk id="7" creationId="{9C4E080F-1B90-4F73-8F39-8BB63EFE3A88}"/>
          </ac:picMkLst>
        </pc:picChg>
      </pc:sldChg>
      <pc:sldChg chg="addSp modSp new mod">
        <pc:chgData name="Michael Fudge" userId="8d8f1f737978eadf" providerId="LiveId" clId="{C2BEB82A-ECC9-4A26-9D3A-43FF0DC3C16F}" dt="2020-07-10T20:57:40.377" v="1114" actId="14100"/>
        <pc:sldMkLst>
          <pc:docMk/>
          <pc:sldMk cId="2606811194" sldId="263"/>
        </pc:sldMkLst>
        <pc:spChg chg="mod">
          <ac:chgData name="Michael Fudge" userId="8d8f1f737978eadf" providerId="LiveId" clId="{C2BEB82A-ECC9-4A26-9D3A-43FF0DC3C16F}" dt="2020-07-10T20:57:01.905" v="1110" actId="20577"/>
          <ac:spMkLst>
            <pc:docMk/>
            <pc:sldMk cId="2606811194" sldId="263"/>
            <ac:spMk id="2" creationId="{FE1BA705-29B2-42D2-A56D-E9B42BB08252}"/>
          </ac:spMkLst>
        </pc:spChg>
        <pc:graphicFrameChg chg="add mod">
          <ac:chgData name="Michael Fudge" userId="8d8f1f737978eadf" providerId="LiveId" clId="{C2BEB82A-ECC9-4A26-9D3A-43FF0DC3C16F}" dt="2020-07-10T20:57:40.377" v="1114" actId="14100"/>
          <ac:graphicFrameMkLst>
            <pc:docMk/>
            <pc:sldMk cId="2606811194" sldId="263"/>
            <ac:graphicFrameMk id="5" creationId="{F59ED706-DE10-4BCB-9C31-C07EC8543A6E}"/>
          </ac:graphicFrameMkLst>
        </pc:graphicFrameChg>
      </pc:sldChg>
      <pc:sldChg chg="modSp new mod">
        <pc:chgData name="Michael Fudge" userId="8d8f1f737978eadf" providerId="LiveId" clId="{C2BEB82A-ECC9-4A26-9D3A-43FF0DC3C16F}" dt="2020-07-10T21:03:44.562" v="1522" actId="113"/>
        <pc:sldMkLst>
          <pc:docMk/>
          <pc:sldMk cId="10666855" sldId="264"/>
        </pc:sldMkLst>
        <pc:spChg chg="mod">
          <ac:chgData name="Michael Fudge" userId="8d8f1f737978eadf" providerId="LiveId" clId="{C2BEB82A-ECC9-4A26-9D3A-43FF0DC3C16F}" dt="2020-07-10T20:58:32.623" v="1144" actId="20577"/>
          <ac:spMkLst>
            <pc:docMk/>
            <pc:sldMk cId="10666855" sldId="264"/>
            <ac:spMk id="2" creationId="{D81B7C61-8B16-4E05-8906-9951A1704F10}"/>
          </ac:spMkLst>
        </pc:spChg>
        <pc:spChg chg="mod">
          <ac:chgData name="Michael Fudge" userId="8d8f1f737978eadf" providerId="LiveId" clId="{C2BEB82A-ECC9-4A26-9D3A-43FF0DC3C16F}" dt="2020-07-10T21:03:44.562" v="1522" actId="113"/>
          <ac:spMkLst>
            <pc:docMk/>
            <pc:sldMk cId="10666855" sldId="264"/>
            <ac:spMk id="3" creationId="{EC9F4669-67EE-4758-B09D-8A6E51F6312A}"/>
          </ac:spMkLst>
        </pc:spChg>
      </pc:sldChg>
      <pc:sldChg chg="modSp new mod">
        <pc:chgData name="Michael Fudge" userId="8d8f1f737978eadf" providerId="LiveId" clId="{C2BEB82A-ECC9-4A26-9D3A-43FF0DC3C16F}" dt="2020-07-10T21:04:03.145" v="1547" actId="20577"/>
        <pc:sldMkLst>
          <pc:docMk/>
          <pc:sldMk cId="2835228341" sldId="265"/>
        </pc:sldMkLst>
        <pc:spChg chg="mod">
          <ac:chgData name="Michael Fudge" userId="8d8f1f737978eadf" providerId="LiveId" clId="{C2BEB82A-ECC9-4A26-9D3A-43FF0DC3C16F}" dt="2020-07-10T21:04:03.145" v="1547" actId="20577"/>
          <ac:spMkLst>
            <pc:docMk/>
            <pc:sldMk cId="2835228341" sldId="265"/>
            <ac:spMk id="2" creationId="{89AEEEC9-D9A6-4E67-AAE6-63126136457F}"/>
          </ac:spMkLst>
        </pc:spChg>
      </pc:sldChg>
      <pc:sldChg chg="modSp new mod">
        <pc:chgData name="Michael Fudge" userId="8d8f1f737978eadf" providerId="LiveId" clId="{C2BEB82A-ECC9-4A26-9D3A-43FF0DC3C16F}" dt="2020-07-10T21:04:19.729" v="1573" actId="20577"/>
        <pc:sldMkLst>
          <pc:docMk/>
          <pc:sldMk cId="1714451198" sldId="266"/>
        </pc:sldMkLst>
        <pc:spChg chg="mod">
          <ac:chgData name="Michael Fudge" userId="8d8f1f737978eadf" providerId="LiveId" clId="{C2BEB82A-ECC9-4A26-9D3A-43FF0DC3C16F}" dt="2020-07-10T21:04:19.729" v="1573" actId="20577"/>
          <ac:spMkLst>
            <pc:docMk/>
            <pc:sldMk cId="1714451198" sldId="266"/>
            <ac:spMk id="2" creationId="{AF7C5AB2-A004-4000-8DBC-99A3EA92A5A8}"/>
          </ac:spMkLst>
        </pc:spChg>
      </pc:sldChg>
      <pc:sldChg chg="modSp new mod">
        <pc:chgData name="Michael Fudge" userId="8d8f1f737978eadf" providerId="LiveId" clId="{C2BEB82A-ECC9-4A26-9D3A-43FF0DC3C16F}" dt="2020-07-10T21:04:52.512" v="1621" actId="20577"/>
        <pc:sldMkLst>
          <pc:docMk/>
          <pc:sldMk cId="1608770706" sldId="267"/>
        </pc:sldMkLst>
        <pc:spChg chg="mod">
          <ac:chgData name="Michael Fudge" userId="8d8f1f737978eadf" providerId="LiveId" clId="{C2BEB82A-ECC9-4A26-9D3A-43FF0DC3C16F}" dt="2020-07-10T21:04:52.512" v="1621" actId="20577"/>
          <ac:spMkLst>
            <pc:docMk/>
            <pc:sldMk cId="1608770706" sldId="267"/>
            <ac:spMk id="2" creationId="{8A4511F0-D909-472B-AEB3-612FC5D0BBBC}"/>
          </ac:spMkLst>
        </pc:spChg>
      </pc:sldChg>
      <pc:sldChg chg="modSp new mod">
        <pc:chgData name="Michael Fudge" userId="8d8f1f737978eadf" providerId="LiveId" clId="{C2BEB82A-ECC9-4A26-9D3A-43FF0DC3C16F}" dt="2020-07-10T21:07:48.202" v="1833" actId="5793"/>
        <pc:sldMkLst>
          <pc:docMk/>
          <pc:sldMk cId="671165577" sldId="268"/>
        </pc:sldMkLst>
        <pc:spChg chg="mod">
          <ac:chgData name="Michael Fudge" userId="8d8f1f737978eadf" providerId="LiveId" clId="{C2BEB82A-ECC9-4A26-9D3A-43FF0DC3C16F}" dt="2020-07-10T21:05:55.634" v="1628" actId="20577"/>
          <ac:spMkLst>
            <pc:docMk/>
            <pc:sldMk cId="671165577" sldId="268"/>
            <ac:spMk id="2" creationId="{5AFBC50D-4808-4F7C-8282-E846C8828770}"/>
          </ac:spMkLst>
        </pc:spChg>
        <pc:spChg chg="mod">
          <ac:chgData name="Michael Fudge" userId="8d8f1f737978eadf" providerId="LiveId" clId="{C2BEB82A-ECC9-4A26-9D3A-43FF0DC3C16F}" dt="2020-07-10T21:07:48.202" v="1833" actId="5793"/>
          <ac:spMkLst>
            <pc:docMk/>
            <pc:sldMk cId="671165577" sldId="268"/>
            <ac:spMk id="3" creationId="{1ECB91DB-6034-4025-9762-F2144BB1DB51}"/>
          </ac:spMkLst>
        </pc:spChg>
      </pc:sldChg>
    </pc:docChg>
  </pc:docChgLst>
  <pc:docChgLst>
    <pc:chgData name="Michael A Fudge Jr" userId="133895e8-240b-4811-850e-9cf94297d089" providerId="ADAL" clId="{859B20EF-3A6A-4B5F-BE9E-732FADD20BBC}"/>
    <pc:docChg chg="undo custSel mod addSld delSld modSld sldOrd">
      <pc:chgData name="Michael A Fudge Jr" userId="133895e8-240b-4811-850e-9cf94297d089" providerId="ADAL" clId="{859B20EF-3A6A-4B5F-BE9E-732FADD20BBC}" dt="2020-08-07T00:19:46.218" v="9504" actId="47"/>
      <pc:docMkLst>
        <pc:docMk/>
      </pc:docMkLst>
      <pc:sldChg chg="modSp mod">
        <pc:chgData name="Michael A Fudge Jr" userId="133895e8-240b-4811-850e-9cf94297d089" providerId="ADAL" clId="{859B20EF-3A6A-4B5F-BE9E-732FADD20BBC}" dt="2020-07-28T16:55:20.776" v="218" actId="20577"/>
        <pc:sldMkLst>
          <pc:docMk/>
          <pc:sldMk cId="3302085769" sldId="256"/>
        </pc:sldMkLst>
        <pc:spChg chg="mod">
          <ac:chgData name="Michael A Fudge Jr" userId="133895e8-240b-4811-850e-9cf94297d089" providerId="ADAL" clId="{859B20EF-3A6A-4B5F-BE9E-732FADD20BBC}" dt="2020-07-28T16:55:20.776" v="218" actId="20577"/>
          <ac:spMkLst>
            <pc:docMk/>
            <pc:sldMk cId="3302085769" sldId="256"/>
            <ac:spMk id="2" creationId="{12FF6C81-4F81-481C-9E43-71763C75E015}"/>
          </ac:spMkLst>
        </pc:spChg>
        <pc:spChg chg="mod">
          <ac:chgData name="Michael A Fudge Jr" userId="133895e8-240b-4811-850e-9cf94297d089" providerId="ADAL" clId="{859B20EF-3A6A-4B5F-BE9E-732FADD20BBC}" dt="2020-07-28T16:52:41.379" v="28" actId="20577"/>
          <ac:spMkLst>
            <pc:docMk/>
            <pc:sldMk cId="3302085769" sldId="256"/>
            <ac:spMk id="3" creationId="{CA49DCD9-023F-4F96-AD5D-F916ECFD0404}"/>
          </ac:spMkLst>
        </pc:spChg>
      </pc:sldChg>
      <pc:sldChg chg="modSp mod ord modAnim">
        <pc:chgData name="Michael A Fudge Jr" userId="133895e8-240b-4811-850e-9cf94297d089" providerId="ADAL" clId="{859B20EF-3A6A-4B5F-BE9E-732FADD20BBC}" dt="2020-07-29T12:44:09.537" v="756" actId="20577"/>
        <pc:sldMkLst>
          <pc:docMk/>
          <pc:sldMk cId="3436746034" sldId="257"/>
        </pc:sldMkLst>
        <pc:spChg chg="mod">
          <ac:chgData name="Michael A Fudge Jr" userId="133895e8-240b-4811-850e-9cf94297d089" providerId="ADAL" clId="{859B20EF-3A6A-4B5F-BE9E-732FADD20BBC}" dt="2020-07-29T12:43:04.776" v="625" actId="20577"/>
          <ac:spMkLst>
            <pc:docMk/>
            <pc:sldMk cId="3436746034" sldId="257"/>
            <ac:spMk id="2" creationId="{5C84C77B-FF54-4813-94E1-23FF8F114C7E}"/>
          </ac:spMkLst>
        </pc:spChg>
        <pc:spChg chg="mod">
          <ac:chgData name="Michael A Fudge Jr" userId="133895e8-240b-4811-850e-9cf94297d089" providerId="ADAL" clId="{859B20EF-3A6A-4B5F-BE9E-732FADD20BBC}" dt="2020-07-29T12:44:09.537" v="756" actId="20577"/>
          <ac:spMkLst>
            <pc:docMk/>
            <pc:sldMk cId="3436746034" sldId="257"/>
            <ac:spMk id="4" creationId="{74B6070D-2E18-49A3-84C2-0A1B79DC59EE}"/>
          </ac:spMkLst>
        </pc:spChg>
      </pc:sldChg>
      <pc:sldChg chg="addSp modSp add del mod modAnim">
        <pc:chgData name="Michael A Fudge Jr" userId="133895e8-240b-4811-850e-9cf94297d089" providerId="ADAL" clId="{859B20EF-3A6A-4B5F-BE9E-732FADD20BBC}" dt="2020-08-04T16:41:23.586" v="1545" actId="47"/>
        <pc:sldMkLst>
          <pc:docMk/>
          <pc:sldMk cId="4032167385" sldId="261"/>
        </pc:sldMkLst>
        <pc:spChg chg="mod">
          <ac:chgData name="Michael A Fudge Jr" userId="133895e8-240b-4811-850e-9cf94297d089" providerId="ADAL" clId="{859B20EF-3A6A-4B5F-BE9E-732FADD20BBC}" dt="2020-07-29T12:46:16.781" v="792" actId="14100"/>
          <ac:spMkLst>
            <pc:docMk/>
            <pc:sldMk cId="4032167385" sldId="261"/>
            <ac:spMk id="2" creationId="{00000000-0000-0000-0000-000000000000}"/>
          </ac:spMkLst>
        </pc:spChg>
        <pc:spChg chg="mod">
          <ac:chgData name="Michael A Fudge Jr" userId="133895e8-240b-4811-850e-9cf94297d089" providerId="ADAL" clId="{859B20EF-3A6A-4B5F-BE9E-732FADD20BBC}" dt="2020-08-04T16:37:37.829" v="1464" actId="20577"/>
          <ac:spMkLst>
            <pc:docMk/>
            <pc:sldMk cId="4032167385" sldId="261"/>
            <ac:spMk id="4" creationId="{00000000-0000-0000-0000-000000000000}"/>
          </ac:spMkLst>
        </pc:spChg>
        <pc:spChg chg="mod">
          <ac:chgData name="Michael A Fudge Jr" userId="133895e8-240b-4811-850e-9cf94297d089" providerId="ADAL" clId="{859B20EF-3A6A-4B5F-BE9E-732FADD20BBC}" dt="2020-07-29T12:49:41.540" v="869" actId="207"/>
          <ac:spMkLst>
            <pc:docMk/>
            <pc:sldMk cId="4032167385" sldId="261"/>
            <ac:spMk id="5" creationId="{00000000-0000-0000-0000-000000000000}"/>
          </ac:spMkLst>
        </pc:spChg>
        <pc:spChg chg="mod">
          <ac:chgData name="Michael A Fudge Jr" userId="133895e8-240b-4811-850e-9cf94297d089" providerId="ADAL" clId="{859B20EF-3A6A-4B5F-BE9E-732FADD20BBC}" dt="2020-08-03T13:58:14.574" v="1244" actId="20577"/>
          <ac:spMkLst>
            <pc:docMk/>
            <pc:sldMk cId="4032167385" sldId="261"/>
            <ac:spMk id="6" creationId="{00000000-0000-0000-0000-000000000000}"/>
          </ac:spMkLst>
        </pc:spChg>
        <pc:spChg chg="mod">
          <ac:chgData name="Michael A Fudge Jr" userId="133895e8-240b-4811-850e-9cf94297d089" providerId="ADAL" clId="{859B20EF-3A6A-4B5F-BE9E-732FADD20BBC}" dt="2020-07-29T12:49:45.421" v="870" actId="207"/>
          <ac:spMkLst>
            <pc:docMk/>
            <pc:sldMk cId="4032167385" sldId="261"/>
            <ac:spMk id="7" creationId="{00000000-0000-0000-0000-000000000000}"/>
          </ac:spMkLst>
        </pc:spChg>
        <pc:spChg chg="mod">
          <ac:chgData name="Michael A Fudge Jr" userId="133895e8-240b-4811-850e-9cf94297d089" providerId="ADAL" clId="{859B20EF-3A6A-4B5F-BE9E-732FADD20BBC}" dt="2020-08-03T13:58:20.202" v="1258" actId="20577"/>
          <ac:spMkLst>
            <pc:docMk/>
            <pc:sldMk cId="4032167385" sldId="261"/>
            <ac:spMk id="8" creationId="{00000000-0000-0000-0000-000000000000}"/>
          </ac:spMkLst>
        </pc:spChg>
        <pc:spChg chg="mod">
          <ac:chgData name="Michael A Fudge Jr" userId="133895e8-240b-4811-850e-9cf94297d089" providerId="ADAL" clId="{859B20EF-3A6A-4B5F-BE9E-732FADD20BBC}" dt="2020-07-29T12:48:07.887" v="855" actId="1076"/>
          <ac:spMkLst>
            <pc:docMk/>
            <pc:sldMk cId="4032167385" sldId="261"/>
            <ac:spMk id="9" creationId="{00000000-0000-0000-0000-000000000000}"/>
          </ac:spMkLst>
        </pc:spChg>
        <pc:grpChg chg="add mod">
          <ac:chgData name="Michael A Fudge Jr" userId="133895e8-240b-4811-850e-9cf94297d089" providerId="ADAL" clId="{859B20EF-3A6A-4B5F-BE9E-732FADD20BBC}" dt="2020-07-29T12:50:09.769" v="873" actId="1076"/>
          <ac:grpSpMkLst>
            <pc:docMk/>
            <pc:sldMk cId="4032167385" sldId="261"/>
            <ac:grpSpMk id="13" creationId="{65062F89-E2CD-4E9E-9925-83CD9BA69083}"/>
          </ac:grpSpMkLst>
        </pc:grpChg>
        <pc:picChg chg="add mod">
          <ac:chgData name="Michael A Fudge Jr" userId="133895e8-240b-4811-850e-9cf94297d089" providerId="ADAL" clId="{859B20EF-3A6A-4B5F-BE9E-732FADD20BBC}" dt="2020-07-29T12:50:07.588" v="872" actId="164"/>
          <ac:picMkLst>
            <pc:docMk/>
            <pc:sldMk cId="4032167385" sldId="261"/>
            <ac:picMk id="10" creationId="{656A4C12-7CE5-4D95-80FB-E9C5842F6DF3}"/>
          </ac:picMkLst>
        </pc:picChg>
        <pc:picChg chg="add mod">
          <ac:chgData name="Michael A Fudge Jr" userId="133895e8-240b-4811-850e-9cf94297d089" providerId="ADAL" clId="{859B20EF-3A6A-4B5F-BE9E-732FADD20BBC}" dt="2020-07-29T12:50:07.588" v="872" actId="164"/>
          <ac:picMkLst>
            <pc:docMk/>
            <pc:sldMk cId="4032167385" sldId="261"/>
            <ac:picMk id="12" creationId="{6A88BB26-C924-4141-A58E-8ECDF6E9BA5D}"/>
          </ac:picMkLst>
        </pc:picChg>
      </pc:sldChg>
      <pc:sldChg chg="addSp modSp add mod modAnim">
        <pc:chgData name="Michael A Fudge Jr" userId="133895e8-240b-4811-850e-9cf94297d089" providerId="ADAL" clId="{859B20EF-3A6A-4B5F-BE9E-732FADD20BBC}" dt="2020-08-04T16:50:02.183" v="1670" actId="14100"/>
        <pc:sldMkLst>
          <pc:docMk/>
          <pc:sldMk cId="2604296828" sldId="264"/>
        </pc:sldMkLst>
        <pc:spChg chg="mod">
          <ac:chgData name="Michael A Fudge Jr" userId="133895e8-240b-4811-850e-9cf94297d089" providerId="ADAL" clId="{859B20EF-3A6A-4B5F-BE9E-732FADD20BBC}" dt="2020-07-29T12:45:03.579" v="773" actId="14100"/>
          <ac:spMkLst>
            <pc:docMk/>
            <pc:sldMk cId="2604296828" sldId="264"/>
            <ac:spMk id="2" creationId="{00000000-0000-0000-0000-000000000000}"/>
          </ac:spMkLst>
        </pc:spChg>
        <pc:spChg chg="mod">
          <ac:chgData name="Michael A Fudge Jr" userId="133895e8-240b-4811-850e-9cf94297d089" providerId="ADAL" clId="{859B20EF-3A6A-4B5F-BE9E-732FADD20BBC}" dt="2020-08-04T16:49:40.096" v="1665" actId="6549"/>
          <ac:spMkLst>
            <pc:docMk/>
            <pc:sldMk cId="2604296828" sldId="264"/>
            <ac:spMk id="3" creationId="{00000000-0000-0000-0000-000000000000}"/>
          </ac:spMkLst>
        </pc:spChg>
        <pc:spChg chg="mod">
          <ac:chgData name="Michael A Fudge Jr" userId="133895e8-240b-4811-850e-9cf94297d089" providerId="ADAL" clId="{859B20EF-3A6A-4B5F-BE9E-732FADD20BBC}" dt="2020-08-04T16:50:02.183" v="1670" actId="14100"/>
          <ac:spMkLst>
            <pc:docMk/>
            <pc:sldMk cId="2604296828" sldId="264"/>
            <ac:spMk id="4" creationId="{00000000-0000-0000-0000-000000000000}"/>
          </ac:spMkLst>
        </pc:spChg>
        <pc:spChg chg="mod">
          <ac:chgData name="Michael A Fudge Jr" userId="133895e8-240b-4811-850e-9cf94297d089" providerId="ADAL" clId="{859B20EF-3A6A-4B5F-BE9E-732FADD20BBC}" dt="2020-08-04T16:49:58.343" v="1669" actId="14100"/>
          <ac:spMkLst>
            <pc:docMk/>
            <pc:sldMk cId="2604296828" sldId="264"/>
            <ac:spMk id="5" creationId="{00000000-0000-0000-0000-000000000000}"/>
          </ac:spMkLst>
        </pc:spChg>
        <pc:spChg chg="mod">
          <ac:chgData name="Michael A Fudge Jr" userId="133895e8-240b-4811-850e-9cf94297d089" providerId="ADAL" clId="{859B20EF-3A6A-4B5F-BE9E-732FADD20BBC}" dt="2020-08-04T16:49:53.261" v="1667" actId="14100"/>
          <ac:spMkLst>
            <pc:docMk/>
            <pc:sldMk cId="2604296828" sldId="264"/>
            <ac:spMk id="6" creationId="{00000000-0000-0000-0000-000000000000}"/>
          </ac:spMkLst>
        </pc:spChg>
        <pc:spChg chg="mod">
          <ac:chgData name="Michael A Fudge Jr" userId="133895e8-240b-4811-850e-9cf94297d089" providerId="ADAL" clId="{859B20EF-3A6A-4B5F-BE9E-732FADD20BBC}" dt="2020-08-04T16:49:50.438" v="1666" actId="14100"/>
          <ac:spMkLst>
            <pc:docMk/>
            <pc:sldMk cId="2604296828" sldId="264"/>
            <ac:spMk id="7" creationId="{00000000-0000-0000-0000-000000000000}"/>
          </ac:spMkLst>
        </pc:spChg>
        <pc:picChg chg="add mod">
          <ac:chgData name="Michael A Fudge Jr" userId="133895e8-240b-4811-850e-9cf94297d089" providerId="ADAL" clId="{859B20EF-3A6A-4B5F-BE9E-732FADD20BBC}" dt="2020-07-29T12:44:58.218" v="772"/>
          <ac:picMkLst>
            <pc:docMk/>
            <pc:sldMk cId="2604296828" sldId="264"/>
            <ac:picMk id="8" creationId="{B6B2667F-3533-40AF-83A3-B7F0FDBB7F7B}"/>
          </ac:picMkLst>
        </pc:picChg>
      </pc:sldChg>
      <pc:sldChg chg="modSp modAnim">
        <pc:chgData name="Michael A Fudge Jr" userId="133895e8-240b-4811-850e-9cf94297d089" providerId="ADAL" clId="{859B20EF-3A6A-4B5F-BE9E-732FADD20BBC}" dt="2020-07-28T16:55:09.319" v="213" actId="5793"/>
        <pc:sldMkLst>
          <pc:docMk/>
          <pc:sldMk cId="671165577" sldId="268"/>
        </pc:sldMkLst>
        <pc:spChg chg="mod">
          <ac:chgData name="Michael A Fudge Jr" userId="133895e8-240b-4811-850e-9cf94297d089" providerId="ADAL" clId="{859B20EF-3A6A-4B5F-BE9E-732FADD20BBC}" dt="2020-07-28T16:55:09.319" v="213" actId="5793"/>
          <ac:spMkLst>
            <pc:docMk/>
            <pc:sldMk cId="671165577" sldId="268"/>
            <ac:spMk id="3" creationId="{1ECB91DB-6034-4025-9762-F2144BB1DB51}"/>
          </ac:spMkLst>
        </pc:spChg>
      </pc:sldChg>
      <pc:sldChg chg="modSp mod ord modNotesTx">
        <pc:chgData name="Michael A Fudge Jr" userId="133895e8-240b-4811-850e-9cf94297d089" providerId="ADAL" clId="{859B20EF-3A6A-4B5F-BE9E-732FADD20BBC}" dt="2020-08-05T17:57:14.647" v="4251" actId="20577"/>
        <pc:sldMkLst>
          <pc:docMk/>
          <pc:sldMk cId="96570146" sldId="271"/>
        </pc:sldMkLst>
        <pc:spChg chg="mod">
          <ac:chgData name="Michael A Fudge Jr" userId="133895e8-240b-4811-850e-9cf94297d089" providerId="ADAL" clId="{859B20EF-3A6A-4B5F-BE9E-732FADD20BBC}" dt="2020-08-05T17:57:14.647" v="4251" actId="20577"/>
          <ac:spMkLst>
            <pc:docMk/>
            <pc:sldMk cId="96570146" sldId="271"/>
            <ac:spMk id="2" creationId="{A0EC69E1-79D5-4CCA-9AE3-8CCDB54E5D78}"/>
          </ac:spMkLst>
        </pc:spChg>
        <pc:spChg chg="mod">
          <ac:chgData name="Michael A Fudge Jr" userId="133895e8-240b-4811-850e-9cf94297d089" providerId="ADAL" clId="{859B20EF-3A6A-4B5F-BE9E-732FADD20BBC}" dt="2020-08-05T17:54:18.714" v="4077" actId="20577"/>
          <ac:spMkLst>
            <pc:docMk/>
            <pc:sldMk cId="96570146" sldId="271"/>
            <ac:spMk id="3" creationId="{23BFC44E-10DC-44C2-99E8-3D541093BB67}"/>
          </ac:spMkLst>
        </pc:spChg>
      </pc:sldChg>
      <pc:sldChg chg="modSp mod modNotesTx">
        <pc:chgData name="Michael A Fudge Jr" userId="133895e8-240b-4811-850e-9cf94297d089" providerId="ADAL" clId="{859B20EF-3A6A-4B5F-BE9E-732FADD20BBC}" dt="2020-08-05T18:45:46.851" v="7152" actId="313"/>
        <pc:sldMkLst>
          <pc:docMk/>
          <pc:sldMk cId="109579569" sldId="299"/>
        </pc:sldMkLst>
        <pc:spChg chg="mod">
          <ac:chgData name="Michael A Fudge Jr" userId="133895e8-240b-4811-850e-9cf94297d089" providerId="ADAL" clId="{859B20EF-3A6A-4B5F-BE9E-732FADD20BBC}" dt="2020-08-05T18:45:31.678" v="7138" actId="20577"/>
          <ac:spMkLst>
            <pc:docMk/>
            <pc:sldMk cId="109579569" sldId="299"/>
            <ac:spMk id="3" creationId="{CB911516-3DF8-48A9-BAB6-34EB14CC135A}"/>
          </ac:spMkLst>
        </pc:spChg>
      </pc:sldChg>
      <pc:sldChg chg="modSp modAnim">
        <pc:chgData name="Michael A Fudge Jr" userId="133895e8-240b-4811-850e-9cf94297d089" providerId="ADAL" clId="{859B20EF-3A6A-4B5F-BE9E-732FADD20BBC}" dt="2020-08-07T00:13:15.354" v="9081" actId="20577"/>
        <pc:sldMkLst>
          <pc:docMk/>
          <pc:sldMk cId="797334957" sldId="311"/>
        </pc:sldMkLst>
        <pc:spChg chg="mod">
          <ac:chgData name="Michael A Fudge Jr" userId="133895e8-240b-4811-850e-9cf94297d089" providerId="ADAL" clId="{859B20EF-3A6A-4B5F-BE9E-732FADD20BBC}" dt="2020-08-07T00:13:15.354" v="9081" actId="20577"/>
          <ac:spMkLst>
            <pc:docMk/>
            <pc:sldMk cId="797334957" sldId="311"/>
            <ac:spMk id="3" creationId="{1ECB91DB-6034-4025-9762-F2144BB1DB51}"/>
          </ac:spMkLst>
        </pc:spChg>
      </pc:sldChg>
      <pc:sldChg chg="del">
        <pc:chgData name="Michael A Fudge Jr" userId="133895e8-240b-4811-850e-9cf94297d089" providerId="ADAL" clId="{859B20EF-3A6A-4B5F-BE9E-732FADD20BBC}" dt="2020-08-05T18:44:20.791" v="7019" actId="47"/>
        <pc:sldMkLst>
          <pc:docMk/>
          <pc:sldMk cId="2476503244" sldId="313"/>
        </pc:sldMkLst>
      </pc:sldChg>
      <pc:sldChg chg="delSp modSp mod ord modAnim">
        <pc:chgData name="Michael A Fudge Jr" userId="133895e8-240b-4811-850e-9cf94297d089" providerId="ADAL" clId="{859B20EF-3A6A-4B5F-BE9E-732FADD20BBC}" dt="2020-08-05T17:57:00.108" v="4245" actId="20577"/>
        <pc:sldMkLst>
          <pc:docMk/>
          <pc:sldMk cId="2044021993" sldId="314"/>
        </pc:sldMkLst>
        <pc:spChg chg="mod">
          <ac:chgData name="Michael A Fudge Jr" userId="133895e8-240b-4811-850e-9cf94297d089" providerId="ADAL" clId="{859B20EF-3A6A-4B5F-BE9E-732FADD20BBC}" dt="2020-08-05T17:51:01.641" v="3895" actId="20577"/>
          <ac:spMkLst>
            <pc:docMk/>
            <pc:sldMk cId="2044021993" sldId="314"/>
            <ac:spMk id="5" creationId="{E0D04EC1-733E-4BA9-9251-8C6E6E3D01D7}"/>
          </ac:spMkLst>
        </pc:spChg>
        <pc:spChg chg="mod">
          <ac:chgData name="Michael A Fudge Jr" userId="133895e8-240b-4811-850e-9cf94297d089" providerId="ADAL" clId="{859B20EF-3A6A-4B5F-BE9E-732FADD20BBC}" dt="2020-08-05T17:57:00.108" v="4245" actId="20577"/>
          <ac:spMkLst>
            <pc:docMk/>
            <pc:sldMk cId="2044021993" sldId="314"/>
            <ac:spMk id="6" creationId="{E33EFCDF-893E-4DC5-B75A-872200D063CA}"/>
          </ac:spMkLst>
        </pc:spChg>
        <pc:picChg chg="del">
          <ac:chgData name="Michael A Fudge Jr" userId="133895e8-240b-4811-850e-9cf94297d089" providerId="ADAL" clId="{859B20EF-3A6A-4B5F-BE9E-732FADD20BBC}" dt="2020-07-29T13:32:51.037" v="1065" actId="478"/>
          <ac:picMkLst>
            <pc:docMk/>
            <pc:sldMk cId="2044021993" sldId="314"/>
            <ac:picMk id="2" creationId="{4D2BB4C8-E854-4558-8302-2518988E9228}"/>
          </ac:picMkLst>
        </pc:picChg>
      </pc:sldChg>
      <pc:sldChg chg="del ord">
        <pc:chgData name="Michael A Fudge Jr" userId="133895e8-240b-4811-850e-9cf94297d089" providerId="ADAL" clId="{859B20EF-3A6A-4B5F-BE9E-732FADD20BBC}" dt="2020-08-05T18:44:20.791" v="7019" actId="47"/>
        <pc:sldMkLst>
          <pc:docMk/>
          <pc:sldMk cId="337155246" sldId="351"/>
        </pc:sldMkLst>
      </pc:sldChg>
      <pc:sldChg chg="del">
        <pc:chgData name="Michael A Fudge Jr" userId="133895e8-240b-4811-850e-9cf94297d089" providerId="ADAL" clId="{859B20EF-3A6A-4B5F-BE9E-732FADD20BBC}" dt="2020-08-05T18:44:20.791" v="7019" actId="47"/>
        <pc:sldMkLst>
          <pc:docMk/>
          <pc:sldMk cId="1690386986" sldId="352"/>
        </pc:sldMkLst>
      </pc:sldChg>
      <pc:sldChg chg="del">
        <pc:chgData name="Michael A Fudge Jr" userId="133895e8-240b-4811-850e-9cf94297d089" providerId="ADAL" clId="{859B20EF-3A6A-4B5F-BE9E-732FADD20BBC}" dt="2020-08-05T18:44:20.791" v="7019" actId="47"/>
        <pc:sldMkLst>
          <pc:docMk/>
          <pc:sldMk cId="1679864663" sldId="353"/>
        </pc:sldMkLst>
      </pc:sldChg>
      <pc:sldChg chg="del">
        <pc:chgData name="Michael A Fudge Jr" userId="133895e8-240b-4811-850e-9cf94297d089" providerId="ADAL" clId="{859B20EF-3A6A-4B5F-BE9E-732FADD20BBC}" dt="2020-08-05T18:44:20.791" v="7019" actId="47"/>
        <pc:sldMkLst>
          <pc:docMk/>
          <pc:sldMk cId="17751269" sldId="355"/>
        </pc:sldMkLst>
      </pc:sldChg>
      <pc:sldChg chg="del">
        <pc:chgData name="Michael A Fudge Jr" userId="133895e8-240b-4811-850e-9cf94297d089" providerId="ADAL" clId="{859B20EF-3A6A-4B5F-BE9E-732FADD20BBC}" dt="2020-08-05T18:44:20.791" v="7019" actId="47"/>
        <pc:sldMkLst>
          <pc:docMk/>
          <pc:sldMk cId="383390871" sldId="356"/>
        </pc:sldMkLst>
      </pc:sldChg>
      <pc:sldChg chg="del">
        <pc:chgData name="Michael A Fudge Jr" userId="133895e8-240b-4811-850e-9cf94297d089" providerId="ADAL" clId="{859B20EF-3A6A-4B5F-BE9E-732FADD20BBC}" dt="2020-08-05T18:44:20.791" v="7019" actId="47"/>
        <pc:sldMkLst>
          <pc:docMk/>
          <pc:sldMk cId="2123987206" sldId="358"/>
        </pc:sldMkLst>
      </pc:sldChg>
      <pc:sldChg chg="del">
        <pc:chgData name="Michael A Fudge Jr" userId="133895e8-240b-4811-850e-9cf94297d089" providerId="ADAL" clId="{859B20EF-3A6A-4B5F-BE9E-732FADD20BBC}" dt="2020-08-05T18:44:20.791" v="7019" actId="47"/>
        <pc:sldMkLst>
          <pc:docMk/>
          <pc:sldMk cId="2150793886" sldId="359"/>
        </pc:sldMkLst>
      </pc:sldChg>
      <pc:sldChg chg="del">
        <pc:chgData name="Michael A Fudge Jr" userId="133895e8-240b-4811-850e-9cf94297d089" providerId="ADAL" clId="{859B20EF-3A6A-4B5F-BE9E-732FADD20BBC}" dt="2020-08-05T18:44:20.791" v="7019" actId="47"/>
        <pc:sldMkLst>
          <pc:docMk/>
          <pc:sldMk cId="2252217499" sldId="360"/>
        </pc:sldMkLst>
      </pc:sldChg>
      <pc:sldChg chg="del">
        <pc:chgData name="Michael A Fudge Jr" userId="133895e8-240b-4811-850e-9cf94297d089" providerId="ADAL" clId="{859B20EF-3A6A-4B5F-BE9E-732FADD20BBC}" dt="2020-08-05T18:44:20.791" v="7019" actId="47"/>
        <pc:sldMkLst>
          <pc:docMk/>
          <pc:sldMk cId="764482487" sldId="361"/>
        </pc:sldMkLst>
      </pc:sldChg>
      <pc:sldChg chg="modSp mod ord modNotesTx">
        <pc:chgData name="Michael A Fudge Jr" userId="133895e8-240b-4811-850e-9cf94297d089" providerId="ADAL" clId="{859B20EF-3A6A-4B5F-BE9E-732FADD20BBC}" dt="2020-08-05T17:59:04.975" v="4363" actId="20577"/>
        <pc:sldMkLst>
          <pc:docMk/>
          <pc:sldMk cId="4004043429" sldId="362"/>
        </pc:sldMkLst>
        <pc:spChg chg="mod">
          <ac:chgData name="Michael A Fudge Jr" userId="133895e8-240b-4811-850e-9cf94297d089" providerId="ADAL" clId="{859B20EF-3A6A-4B5F-BE9E-732FADD20BBC}" dt="2020-08-05T17:58:52.188" v="4309" actId="20577"/>
          <ac:spMkLst>
            <pc:docMk/>
            <pc:sldMk cId="4004043429" sldId="362"/>
            <ac:spMk id="2" creationId="{A0EC69E1-79D5-4CCA-9AE3-8CCDB54E5D78}"/>
          </ac:spMkLst>
        </pc:spChg>
        <pc:spChg chg="mod">
          <ac:chgData name="Michael A Fudge Jr" userId="133895e8-240b-4811-850e-9cf94297d089" providerId="ADAL" clId="{859B20EF-3A6A-4B5F-BE9E-732FADD20BBC}" dt="2020-08-05T17:58:41.535" v="4293" actId="20577"/>
          <ac:spMkLst>
            <pc:docMk/>
            <pc:sldMk cId="4004043429" sldId="362"/>
            <ac:spMk id="3" creationId="{23BFC44E-10DC-44C2-99E8-3D541093BB67}"/>
          </ac:spMkLst>
        </pc:spChg>
      </pc:sldChg>
      <pc:sldChg chg="del">
        <pc:chgData name="Michael A Fudge Jr" userId="133895e8-240b-4811-850e-9cf94297d089" providerId="ADAL" clId="{859B20EF-3A6A-4B5F-BE9E-732FADD20BBC}" dt="2020-08-05T18:44:20.791" v="7019" actId="47"/>
        <pc:sldMkLst>
          <pc:docMk/>
          <pc:sldMk cId="1679028694" sldId="363"/>
        </pc:sldMkLst>
      </pc:sldChg>
      <pc:sldChg chg="del">
        <pc:chgData name="Michael A Fudge Jr" userId="133895e8-240b-4811-850e-9cf94297d089" providerId="ADAL" clId="{859B20EF-3A6A-4B5F-BE9E-732FADD20BBC}" dt="2020-08-05T18:44:20.791" v="7019" actId="47"/>
        <pc:sldMkLst>
          <pc:docMk/>
          <pc:sldMk cId="2080037385" sldId="367"/>
        </pc:sldMkLst>
      </pc:sldChg>
      <pc:sldChg chg="del">
        <pc:chgData name="Michael A Fudge Jr" userId="133895e8-240b-4811-850e-9cf94297d089" providerId="ADAL" clId="{859B20EF-3A6A-4B5F-BE9E-732FADD20BBC}" dt="2020-08-05T18:44:20.791" v="7019" actId="47"/>
        <pc:sldMkLst>
          <pc:docMk/>
          <pc:sldMk cId="1930808364" sldId="368"/>
        </pc:sldMkLst>
      </pc:sldChg>
      <pc:sldChg chg="del">
        <pc:chgData name="Michael A Fudge Jr" userId="133895e8-240b-4811-850e-9cf94297d089" providerId="ADAL" clId="{859B20EF-3A6A-4B5F-BE9E-732FADD20BBC}" dt="2020-08-05T18:44:20.791" v="7019" actId="47"/>
        <pc:sldMkLst>
          <pc:docMk/>
          <pc:sldMk cId="3383546026" sldId="369"/>
        </pc:sldMkLst>
      </pc:sldChg>
      <pc:sldChg chg="del">
        <pc:chgData name="Michael A Fudge Jr" userId="133895e8-240b-4811-850e-9cf94297d089" providerId="ADAL" clId="{859B20EF-3A6A-4B5F-BE9E-732FADD20BBC}" dt="2020-08-05T18:44:20.791" v="7019" actId="47"/>
        <pc:sldMkLst>
          <pc:docMk/>
          <pc:sldMk cId="254749279" sldId="372"/>
        </pc:sldMkLst>
      </pc:sldChg>
      <pc:sldChg chg="del">
        <pc:chgData name="Michael A Fudge Jr" userId="133895e8-240b-4811-850e-9cf94297d089" providerId="ADAL" clId="{859B20EF-3A6A-4B5F-BE9E-732FADD20BBC}" dt="2020-08-05T18:44:20.791" v="7019" actId="47"/>
        <pc:sldMkLst>
          <pc:docMk/>
          <pc:sldMk cId="1575450459" sldId="373"/>
        </pc:sldMkLst>
      </pc:sldChg>
      <pc:sldChg chg="del">
        <pc:chgData name="Michael A Fudge Jr" userId="133895e8-240b-4811-850e-9cf94297d089" providerId="ADAL" clId="{859B20EF-3A6A-4B5F-BE9E-732FADD20BBC}" dt="2020-08-05T18:44:20.791" v="7019" actId="47"/>
        <pc:sldMkLst>
          <pc:docMk/>
          <pc:sldMk cId="2337283075" sldId="374"/>
        </pc:sldMkLst>
      </pc:sldChg>
      <pc:sldChg chg="del">
        <pc:chgData name="Michael A Fudge Jr" userId="133895e8-240b-4811-850e-9cf94297d089" providerId="ADAL" clId="{859B20EF-3A6A-4B5F-BE9E-732FADD20BBC}" dt="2020-08-05T18:44:20.791" v="7019" actId="47"/>
        <pc:sldMkLst>
          <pc:docMk/>
          <pc:sldMk cId="4214608035" sldId="375"/>
        </pc:sldMkLst>
      </pc:sldChg>
      <pc:sldChg chg="del">
        <pc:chgData name="Michael A Fudge Jr" userId="133895e8-240b-4811-850e-9cf94297d089" providerId="ADAL" clId="{859B20EF-3A6A-4B5F-BE9E-732FADD20BBC}" dt="2020-08-05T18:44:20.791" v="7019" actId="47"/>
        <pc:sldMkLst>
          <pc:docMk/>
          <pc:sldMk cId="3539242966" sldId="376"/>
        </pc:sldMkLst>
      </pc:sldChg>
      <pc:sldChg chg="del">
        <pc:chgData name="Michael A Fudge Jr" userId="133895e8-240b-4811-850e-9cf94297d089" providerId="ADAL" clId="{859B20EF-3A6A-4B5F-BE9E-732FADD20BBC}" dt="2020-08-05T18:44:20.791" v="7019" actId="47"/>
        <pc:sldMkLst>
          <pc:docMk/>
          <pc:sldMk cId="4023111599" sldId="377"/>
        </pc:sldMkLst>
      </pc:sldChg>
      <pc:sldChg chg="del">
        <pc:chgData name="Michael A Fudge Jr" userId="133895e8-240b-4811-850e-9cf94297d089" providerId="ADAL" clId="{859B20EF-3A6A-4B5F-BE9E-732FADD20BBC}" dt="2020-08-05T18:44:20.791" v="7019" actId="47"/>
        <pc:sldMkLst>
          <pc:docMk/>
          <pc:sldMk cId="972632150" sldId="381"/>
        </pc:sldMkLst>
      </pc:sldChg>
      <pc:sldChg chg="del">
        <pc:chgData name="Michael A Fudge Jr" userId="133895e8-240b-4811-850e-9cf94297d089" providerId="ADAL" clId="{859B20EF-3A6A-4B5F-BE9E-732FADD20BBC}" dt="2020-08-05T18:44:20.791" v="7019" actId="47"/>
        <pc:sldMkLst>
          <pc:docMk/>
          <pc:sldMk cId="2410101044" sldId="382"/>
        </pc:sldMkLst>
      </pc:sldChg>
      <pc:sldChg chg="del">
        <pc:chgData name="Michael A Fudge Jr" userId="133895e8-240b-4811-850e-9cf94297d089" providerId="ADAL" clId="{859B20EF-3A6A-4B5F-BE9E-732FADD20BBC}" dt="2020-08-05T18:44:20.791" v="7019" actId="47"/>
        <pc:sldMkLst>
          <pc:docMk/>
          <pc:sldMk cId="3500729223" sldId="384"/>
        </pc:sldMkLst>
      </pc:sldChg>
      <pc:sldChg chg="del">
        <pc:chgData name="Michael A Fudge Jr" userId="133895e8-240b-4811-850e-9cf94297d089" providerId="ADAL" clId="{859B20EF-3A6A-4B5F-BE9E-732FADD20BBC}" dt="2020-08-05T18:44:20.791" v="7019" actId="47"/>
        <pc:sldMkLst>
          <pc:docMk/>
          <pc:sldMk cId="2427318978" sldId="385"/>
        </pc:sldMkLst>
      </pc:sldChg>
      <pc:sldChg chg="del">
        <pc:chgData name="Michael A Fudge Jr" userId="133895e8-240b-4811-850e-9cf94297d089" providerId="ADAL" clId="{859B20EF-3A6A-4B5F-BE9E-732FADD20BBC}" dt="2020-08-05T18:44:20.791" v="7019" actId="47"/>
        <pc:sldMkLst>
          <pc:docMk/>
          <pc:sldMk cId="2115975601" sldId="386"/>
        </pc:sldMkLst>
      </pc:sldChg>
      <pc:sldChg chg="del">
        <pc:chgData name="Michael A Fudge Jr" userId="133895e8-240b-4811-850e-9cf94297d089" providerId="ADAL" clId="{859B20EF-3A6A-4B5F-BE9E-732FADD20BBC}" dt="2020-08-05T18:44:20.791" v="7019" actId="47"/>
        <pc:sldMkLst>
          <pc:docMk/>
          <pc:sldMk cId="383992210" sldId="387"/>
        </pc:sldMkLst>
      </pc:sldChg>
      <pc:sldChg chg="del">
        <pc:chgData name="Michael A Fudge Jr" userId="133895e8-240b-4811-850e-9cf94297d089" providerId="ADAL" clId="{859B20EF-3A6A-4B5F-BE9E-732FADD20BBC}" dt="2020-08-05T18:44:20.791" v="7019" actId="47"/>
        <pc:sldMkLst>
          <pc:docMk/>
          <pc:sldMk cId="2403640963" sldId="388"/>
        </pc:sldMkLst>
      </pc:sldChg>
      <pc:sldChg chg="del">
        <pc:chgData name="Michael A Fudge Jr" userId="133895e8-240b-4811-850e-9cf94297d089" providerId="ADAL" clId="{859B20EF-3A6A-4B5F-BE9E-732FADD20BBC}" dt="2020-08-05T18:44:20.791" v="7019" actId="47"/>
        <pc:sldMkLst>
          <pc:docMk/>
          <pc:sldMk cId="3454779572" sldId="389"/>
        </pc:sldMkLst>
      </pc:sldChg>
      <pc:sldChg chg="del">
        <pc:chgData name="Michael A Fudge Jr" userId="133895e8-240b-4811-850e-9cf94297d089" providerId="ADAL" clId="{859B20EF-3A6A-4B5F-BE9E-732FADD20BBC}" dt="2020-08-05T18:44:20.791" v="7019" actId="47"/>
        <pc:sldMkLst>
          <pc:docMk/>
          <pc:sldMk cId="4156982150" sldId="392"/>
        </pc:sldMkLst>
      </pc:sldChg>
      <pc:sldChg chg="del">
        <pc:chgData name="Michael A Fudge Jr" userId="133895e8-240b-4811-850e-9cf94297d089" providerId="ADAL" clId="{859B20EF-3A6A-4B5F-BE9E-732FADD20BBC}" dt="2020-08-05T18:44:20.791" v="7019" actId="47"/>
        <pc:sldMkLst>
          <pc:docMk/>
          <pc:sldMk cId="852161113" sldId="393"/>
        </pc:sldMkLst>
      </pc:sldChg>
      <pc:sldChg chg="del">
        <pc:chgData name="Michael A Fudge Jr" userId="133895e8-240b-4811-850e-9cf94297d089" providerId="ADAL" clId="{859B20EF-3A6A-4B5F-BE9E-732FADD20BBC}" dt="2020-08-05T18:44:20.791" v="7019" actId="47"/>
        <pc:sldMkLst>
          <pc:docMk/>
          <pc:sldMk cId="3187428892" sldId="394"/>
        </pc:sldMkLst>
      </pc:sldChg>
      <pc:sldChg chg="del">
        <pc:chgData name="Michael A Fudge Jr" userId="133895e8-240b-4811-850e-9cf94297d089" providerId="ADAL" clId="{859B20EF-3A6A-4B5F-BE9E-732FADD20BBC}" dt="2020-08-05T18:44:20.791" v="7019" actId="47"/>
        <pc:sldMkLst>
          <pc:docMk/>
          <pc:sldMk cId="1304373263" sldId="395"/>
        </pc:sldMkLst>
      </pc:sldChg>
      <pc:sldChg chg="del">
        <pc:chgData name="Michael A Fudge Jr" userId="133895e8-240b-4811-850e-9cf94297d089" providerId="ADAL" clId="{859B20EF-3A6A-4B5F-BE9E-732FADD20BBC}" dt="2020-08-05T18:44:20.791" v="7019" actId="47"/>
        <pc:sldMkLst>
          <pc:docMk/>
          <pc:sldMk cId="1340093634" sldId="396"/>
        </pc:sldMkLst>
      </pc:sldChg>
      <pc:sldChg chg="del">
        <pc:chgData name="Michael A Fudge Jr" userId="133895e8-240b-4811-850e-9cf94297d089" providerId="ADAL" clId="{859B20EF-3A6A-4B5F-BE9E-732FADD20BBC}" dt="2020-08-05T18:44:20.791" v="7019" actId="47"/>
        <pc:sldMkLst>
          <pc:docMk/>
          <pc:sldMk cId="2776018307" sldId="397"/>
        </pc:sldMkLst>
      </pc:sldChg>
      <pc:sldChg chg="del">
        <pc:chgData name="Michael A Fudge Jr" userId="133895e8-240b-4811-850e-9cf94297d089" providerId="ADAL" clId="{859B20EF-3A6A-4B5F-BE9E-732FADD20BBC}" dt="2020-08-05T18:44:20.791" v="7019" actId="47"/>
        <pc:sldMkLst>
          <pc:docMk/>
          <pc:sldMk cId="1708619243" sldId="398"/>
        </pc:sldMkLst>
      </pc:sldChg>
      <pc:sldChg chg="del">
        <pc:chgData name="Michael A Fudge Jr" userId="133895e8-240b-4811-850e-9cf94297d089" providerId="ADAL" clId="{859B20EF-3A6A-4B5F-BE9E-732FADD20BBC}" dt="2020-08-05T18:44:20.791" v="7019" actId="47"/>
        <pc:sldMkLst>
          <pc:docMk/>
          <pc:sldMk cId="3576443106" sldId="399"/>
        </pc:sldMkLst>
      </pc:sldChg>
      <pc:sldChg chg="del">
        <pc:chgData name="Michael A Fudge Jr" userId="133895e8-240b-4811-850e-9cf94297d089" providerId="ADAL" clId="{859B20EF-3A6A-4B5F-BE9E-732FADD20BBC}" dt="2020-08-05T18:44:20.791" v="7019" actId="47"/>
        <pc:sldMkLst>
          <pc:docMk/>
          <pc:sldMk cId="1159117545" sldId="400"/>
        </pc:sldMkLst>
      </pc:sldChg>
      <pc:sldChg chg="addSp modSp mod ord">
        <pc:chgData name="Michael A Fudge Jr" userId="133895e8-240b-4811-850e-9cf94297d089" providerId="ADAL" clId="{859B20EF-3A6A-4B5F-BE9E-732FADD20BBC}" dt="2020-08-04T17:03:57.578" v="2085"/>
        <pc:sldMkLst>
          <pc:docMk/>
          <pc:sldMk cId="78435499" sldId="402"/>
        </pc:sldMkLst>
        <pc:spChg chg="mod">
          <ac:chgData name="Michael A Fudge Jr" userId="133895e8-240b-4811-850e-9cf94297d089" providerId="ADAL" clId="{859B20EF-3A6A-4B5F-BE9E-732FADD20BBC}" dt="2020-08-04T16:42:14.145" v="1565" actId="20577"/>
          <ac:spMkLst>
            <pc:docMk/>
            <pc:sldMk cId="78435499" sldId="402"/>
            <ac:spMk id="2" creationId="{85954A83-1BFB-42E8-ABE1-F6284F291E27}"/>
          </ac:spMkLst>
        </pc:spChg>
        <pc:spChg chg="add mod">
          <ac:chgData name="Michael A Fudge Jr" userId="133895e8-240b-4811-850e-9cf94297d089" providerId="ADAL" clId="{859B20EF-3A6A-4B5F-BE9E-732FADD20BBC}" dt="2020-08-04T16:43:33.085" v="1581" actId="207"/>
          <ac:spMkLst>
            <pc:docMk/>
            <pc:sldMk cId="78435499" sldId="402"/>
            <ac:spMk id="3" creationId="{5BB4EF9B-55F9-4CE8-8A51-962F87A95D95}"/>
          </ac:spMkLst>
        </pc:spChg>
        <pc:spChg chg="add mod">
          <ac:chgData name="Michael A Fudge Jr" userId="133895e8-240b-4811-850e-9cf94297d089" providerId="ADAL" clId="{859B20EF-3A6A-4B5F-BE9E-732FADD20BBC}" dt="2020-08-04T16:43:33.085" v="1581" actId="207"/>
          <ac:spMkLst>
            <pc:docMk/>
            <pc:sldMk cId="78435499" sldId="402"/>
            <ac:spMk id="7" creationId="{59687AA8-D01F-47B1-9A00-36F72DA5A777}"/>
          </ac:spMkLst>
        </pc:spChg>
        <pc:spChg chg="add mod">
          <ac:chgData name="Michael A Fudge Jr" userId="133895e8-240b-4811-850e-9cf94297d089" providerId="ADAL" clId="{859B20EF-3A6A-4B5F-BE9E-732FADD20BBC}" dt="2020-08-04T16:43:33.085" v="1581" actId="207"/>
          <ac:spMkLst>
            <pc:docMk/>
            <pc:sldMk cId="78435499" sldId="402"/>
            <ac:spMk id="8" creationId="{BE11DC45-CBFD-48E9-A7E9-FC3E6725BE83}"/>
          </ac:spMkLst>
        </pc:spChg>
        <pc:picChg chg="mod">
          <ac:chgData name="Michael A Fudge Jr" userId="133895e8-240b-4811-850e-9cf94297d089" providerId="ADAL" clId="{859B20EF-3A6A-4B5F-BE9E-732FADD20BBC}" dt="2020-08-04T16:38:35.509" v="1488" actId="1076"/>
          <ac:picMkLst>
            <pc:docMk/>
            <pc:sldMk cId="78435499" sldId="402"/>
            <ac:picMk id="4" creationId="{ABF52C46-EFC9-4126-9C0C-5B53C8B42217}"/>
          </ac:picMkLst>
        </pc:picChg>
      </pc:sldChg>
      <pc:sldChg chg="del">
        <pc:chgData name="Michael A Fudge Jr" userId="133895e8-240b-4811-850e-9cf94297d089" providerId="ADAL" clId="{859B20EF-3A6A-4B5F-BE9E-732FADD20BBC}" dt="2020-08-05T18:44:20.791" v="7019" actId="47"/>
        <pc:sldMkLst>
          <pc:docMk/>
          <pc:sldMk cId="2640771696" sldId="403"/>
        </pc:sldMkLst>
      </pc:sldChg>
      <pc:sldChg chg="del">
        <pc:chgData name="Michael A Fudge Jr" userId="133895e8-240b-4811-850e-9cf94297d089" providerId="ADAL" clId="{859B20EF-3A6A-4B5F-BE9E-732FADD20BBC}" dt="2020-08-05T18:44:20.791" v="7019" actId="47"/>
        <pc:sldMkLst>
          <pc:docMk/>
          <pc:sldMk cId="1873200719" sldId="404"/>
        </pc:sldMkLst>
      </pc:sldChg>
      <pc:sldChg chg="modSp new del mod modAnim">
        <pc:chgData name="Michael A Fudge Jr" userId="133895e8-240b-4811-850e-9cf94297d089" providerId="ADAL" clId="{859B20EF-3A6A-4B5F-BE9E-732FADD20BBC}" dt="2020-08-06T23:18:53.738" v="7170" actId="47"/>
        <pc:sldMkLst>
          <pc:docMk/>
          <pc:sldMk cId="3697493826" sldId="405"/>
        </pc:sldMkLst>
        <pc:spChg chg="mod">
          <ac:chgData name="Michael A Fudge Jr" userId="133895e8-240b-4811-850e-9cf94297d089" providerId="ADAL" clId="{859B20EF-3A6A-4B5F-BE9E-732FADD20BBC}" dt="2020-07-28T17:20:45.397" v="246" actId="20577"/>
          <ac:spMkLst>
            <pc:docMk/>
            <pc:sldMk cId="3697493826" sldId="405"/>
            <ac:spMk id="2" creationId="{E05E0D0C-7952-4167-9E9E-54B28E35B51B}"/>
          </ac:spMkLst>
        </pc:spChg>
        <pc:spChg chg="mod">
          <ac:chgData name="Michael A Fudge Jr" userId="133895e8-240b-4811-850e-9cf94297d089" providerId="ADAL" clId="{859B20EF-3A6A-4B5F-BE9E-732FADD20BBC}" dt="2020-07-28T17:22:43.844" v="526" actId="20577"/>
          <ac:spMkLst>
            <pc:docMk/>
            <pc:sldMk cId="3697493826" sldId="405"/>
            <ac:spMk id="3" creationId="{20DD4840-BEDF-4D32-ADEA-6D5A1B79A585}"/>
          </ac:spMkLst>
        </pc:spChg>
      </pc:sldChg>
      <pc:sldChg chg="addSp delSp modSp new mod ord setBg modAnim modShow modNotesTx">
        <pc:chgData name="Michael A Fudge Jr" userId="133895e8-240b-4811-850e-9cf94297d089" providerId="ADAL" clId="{859B20EF-3A6A-4B5F-BE9E-732FADD20BBC}" dt="2020-08-04T16:50:39.968" v="1674"/>
        <pc:sldMkLst>
          <pc:docMk/>
          <pc:sldMk cId="2838142486" sldId="406"/>
        </pc:sldMkLst>
        <pc:spChg chg="mod">
          <ac:chgData name="Michael A Fudge Jr" userId="133895e8-240b-4811-850e-9cf94297d089" providerId="ADAL" clId="{859B20EF-3A6A-4B5F-BE9E-732FADD20BBC}" dt="2020-07-29T13:11:44.237" v="913" actId="1076"/>
          <ac:spMkLst>
            <pc:docMk/>
            <pc:sldMk cId="2838142486" sldId="406"/>
            <ac:spMk id="2" creationId="{6C77A523-8ACD-44B5-8A70-413515DF0B0A}"/>
          </ac:spMkLst>
        </pc:spChg>
        <pc:spChg chg="del">
          <ac:chgData name="Michael A Fudge Jr" userId="133895e8-240b-4811-850e-9cf94297d089" providerId="ADAL" clId="{859B20EF-3A6A-4B5F-BE9E-732FADD20BBC}" dt="2020-07-29T13:10:06.632" v="900"/>
          <ac:spMkLst>
            <pc:docMk/>
            <pc:sldMk cId="2838142486" sldId="406"/>
            <ac:spMk id="3" creationId="{1A1A36A0-F628-49F7-865D-BCD40F439903}"/>
          </ac:spMkLst>
        </pc:spChg>
        <pc:spChg chg="add del mod">
          <ac:chgData name="Michael A Fudge Jr" userId="133895e8-240b-4811-850e-9cf94297d089" providerId="ADAL" clId="{859B20EF-3A6A-4B5F-BE9E-732FADD20BBC}" dt="2020-07-29T13:11:28.514" v="910" actId="478"/>
          <ac:spMkLst>
            <pc:docMk/>
            <pc:sldMk cId="2838142486" sldId="406"/>
            <ac:spMk id="6" creationId="{33BFD884-CED0-4CAC-8979-699C6D7826E8}"/>
          </ac:spMkLst>
        </pc:spChg>
        <pc:spChg chg="add mod">
          <ac:chgData name="Michael A Fudge Jr" userId="133895e8-240b-4811-850e-9cf94297d089" providerId="ADAL" clId="{859B20EF-3A6A-4B5F-BE9E-732FADD20BBC}" dt="2020-07-29T13:19:04.801" v="1000" actId="164"/>
          <ac:spMkLst>
            <pc:docMk/>
            <pc:sldMk cId="2838142486" sldId="406"/>
            <ac:spMk id="8" creationId="{39C3CB4E-6C90-46B9-BD3B-B4989B256B0D}"/>
          </ac:spMkLst>
        </pc:spChg>
        <pc:spChg chg="add mod">
          <ac:chgData name="Michael A Fudge Jr" userId="133895e8-240b-4811-850e-9cf94297d089" providerId="ADAL" clId="{859B20EF-3A6A-4B5F-BE9E-732FADD20BBC}" dt="2020-07-29T13:10:39.296" v="902" actId="207"/>
          <ac:spMkLst>
            <pc:docMk/>
            <pc:sldMk cId="2838142486" sldId="406"/>
            <ac:spMk id="9" creationId="{16C5FA50-8D52-4617-AF91-5C7B1C8352F1}"/>
          </ac:spMkLst>
        </pc:spChg>
        <pc:spChg chg="add mod">
          <ac:chgData name="Michael A Fudge Jr" userId="133895e8-240b-4811-850e-9cf94297d089" providerId="ADAL" clId="{859B20EF-3A6A-4B5F-BE9E-732FADD20BBC}" dt="2020-07-29T13:19:04.801" v="1000" actId="164"/>
          <ac:spMkLst>
            <pc:docMk/>
            <pc:sldMk cId="2838142486" sldId="406"/>
            <ac:spMk id="10" creationId="{65B3F061-1F85-42ED-9748-4C414DBFDA6B}"/>
          </ac:spMkLst>
        </pc:spChg>
        <pc:spChg chg="add">
          <ac:chgData name="Michael A Fudge Jr" userId="133895e8-240b-4811-850e-9cf94297d089" providerId="ADAL" clId="{859B20EF-3A6A-4B5F-BE9E-732FADD20BBC}" dt="2020-07-29T13:10:11.539" v="901" actId="26606"/>
          <ac:spMkLst>
            <pc:docMk/>
            <pc:sldMk cId="2838142486" sldId="406"/>
            <ac:spMk id="11" creationId="{E223798C-12AD-4B0C-A50C-D676347D67CF}"/>
          </ac:spMkLst>
        </pc:spChg>
        <pc:spChg chg="mod topLvl">
          <ac:chgData name="Michael A Fudge Jr" userId="133895e8-240b-4811-850e-9cf94297d089" providerId="ADAL" clId="{859B20EF-3A6A-4B5F-BE9E-732FADD20BBC}" dt="2020-07-29T13:30:02.929" v="1055" actId="164"/>
          <ac:spMkLst>
            <pc:docMk/>
            <pc:sldMk cId="2838142486" sldId="406"/>
            <ac:spMk id="14" creationId="{1F538479-0F6E-434F-9E46-44826F2A9FF4}"/>
          </ac:spMkLst>
        </pc:spChg>
        <pc:spChg chg="mod topLvl">
          <ac:chgData name="Michael A Fudge Jr" userId="133895e8-240b-4811-850e-9cf94297d089" providerId="ADAL" clId="{859B20EF-3A6A-4B5F-BE9E-732FADD20BBC}" dt="2020-07-29T13:30:02.929" v="1055" actId="164"/>
          <ac:spMkLst>
            <pc:docMk/>
            <pc:sldMk cId="2838142486" sldId="406"/>
            <ac:spMk id="15" creationId="{24CAE1A5-1F7B-49C9-95F5-782C1564FA4A}"/>
          </ac:spMkLst>
        </pc:spChg>
        <pc:spChg chg="add mod">
          <ac:chgData name="Michael A Fudge Jr" userId="133895e8-240b-4811-850e-9cf94297d089" providerId="ADAL" clId="{859B20EF-3A6A-4B5F-BE9E-732FADD20BBC}" dt="2020-07-29T13:30:02.929" v="1055" actId="164"/>
          <ac:spMkLst>
            <pc:docMk/>
            <pc:sldMk cId="2838142486" sldId="406"/>
            <ac:spMk id="16" creationId="{EB0560D9-925D-45B4-982F-4C0210B40129}"/>
          </ac:spMkLst>
        </pc:spChg>
        <pc:spChg chg="add mod">
          <ac:chgData name="Michael A Fudge Jr" userId="133895e8-240b-4811-850e-9cf94297d089" providerId="ADAL" clId="{859B20EF-3A6A-4B5F-BE9E-732FADD20BBC}" dt="2020-07-29T13:30:02.929" v="1055" actId="164"/>
          <ac:spMkLst>
            <pc:docMk/>
            <pc:sldMk cId="2838142486" sldId="406"/>
            <ac:spMk id="17" creationId="{9F833FEB-8DE1-47D2-BA44-FA256B87A7B0}"/>
          </ac:spMkLst>
        </pc:spChg>
        <pc:spChg chg="add mod">
          <ac:chgData name="Michael A Fudge Jr" userId="133895e8-240b-4811-850e-9cf94297d089" providerId="ADAL" clId="{859B20EF-3A6A-4B5F-BE9E-732FADD20BBC}" dt="2020-07-29T13:23:54.356" v="1020" actId="14100"/>
          <ac:spMkLst>
            <pc:docMk/>
            <pc:sldMk cId="2838142486" sldId="406"/>
            <ac:spMk id="19" creationId="{CBAF7345-1E23-4784-867A-4AF25A42BE0C}"/>
          </ac:spMkLst>
        </pc:spChg>
        <pc:spChg chg="add mod">
          <ac:chgData name="Michael A Fudge Jr" userId="133895e8-240b-4811-850e-9cf94297d089" providerId="ADAL" clId="{859B20EF-3A6A-4B5F-BE9E-732FADD20BBC}" dt="2020-07-29T13:25:37.489" v="1028" actId="1582"/>
          <ac:spMkLst>
            <pc:docMk/>
            <pc:sldMk cId="2838142486" sldId="406"/>
            <ac:spMk id="20" creationId="{91FA4A7E-13C4-4873-8E5D-85E27F15D02E}"/>
          </ac:spMkLst>
        </pc:spChg>
        <pc:spChg chg="add mod">
          <ac:chgData name="Michael A Fudge Jr" userId="133895e8-240b-4811-850e-9cf94297d089" providerId="ADAL" clId="{859B20EF-3A6A-4B5F-BE9E-732FADD20BBC}" dt="2020-07-29T13:25:49.740" v="1029" actId="1582"/>
          <ac:spMkLst>
            <pc:docMk/>
            <pc:sldMk cId="2838142486" sldId="406"/>
            <ac:spMk id="21" creationId="{E8678A4E-2BD3-4E62-8800-27DD1417572B}"/>
          </ac:spMkLst>
        </pc:spChg>
        <pc:spChg chg="add del mod">
          <ac:chgData name="Michael A Fudge Jr" userId="133895e8-240b-4811-850e-9cf94297d089" providerId="ADAL" clId="{859B20EF-3A6A-4B5F-BE9E-732FADD20BBC}" dt="2020-07-29T13:27:15.574" v="1032" actId="478"/>
          <ac:spMkLst>
            <pc:docMk/>
            <pc:sldMk cId="2838142486" sldId="406"/>
            <ac:spMk id="23" creationId="{9E06DEFF-3FBE-4F2A-A6D8-DE7B778A522B}"/>
          </ac:spMkLst>
        </pc:spChg>
        <pc:grpChg chg="add mod">
          <ac:chgData name="Michael A Fudge Jr" userId="133895e8-240b-4811-850e-9cf94297d089" providerId="ADAL" clId="{859B20EF-3A6A-4B5F-BE9E-732FADD20BBC}" dt="2020-07-29T13:19:04.801" v="1000" actId="164"/>
          <ac:grpSpMkLst>
            <pc:docMk/>
            <pc:sldMk cId="2838142486" sldId="406"/>
            <ac:grpSpMk id="12" creationId="{66B7F4E9-691A-4235-93CE-01DB06E1E961}"/>
          </ac:grpSpMkLst>
        </pc:grpChg>
        <pc:grpChg chg="add del mod">
          <ac:chgData name="Michael A Fudge Jr" userId="133895e8-240b-4811-850e-9cf94297d089" providerId="ADAL" clId="{859B20EF-3A6A-4B5F-BE9E-732FADD20BBC}" dt="2020-07-29T13:21:24.953" v="1004" actId="165"/>
          <ac:grpSpMkLst>
            <pc:docMk/>
            <pc:sldMk cId="2838142486" sldId="406"/>
            <ac:grpSpMk id="13" creationId="{5B9AAFB2-39BF-43A4-B9FA-3A1161F5C99D}"/>
          </ac:grpSpMkLst>
        </pc:grpChg>
        <pc:grpChg chg="add del mod">
          <ac:chgData name="Michael A Fudge Jr" userId="133895e8-240b-4811-850e-9cf94297d089" providerId="ADAL" clId="{859B20EF-3A6A-4B5F-BE9E-732FADD20BBC}" dt="2020-07-29T13:27:10.610" v="1031" actId="478"/>
          <ac:grpSpMkLst>
            <pc:docMk/>
            <pc:sldMk cId="2838142486" sldId="406"/>
            <ac:grpSpMk id="22" creationId="{C2178B7B-5479-43AB-B645-7E359E5B34D8}"/>
          </ac:grpSpMkLst>
        </pc:grpChg>
        <pc:grpChg chg="add mod">
          <ac:chgData name="Michael A Fudge Jr" userId="133895e8-240b-4811-850e-9cf94297d089" providerId="ADAL" clId="{859B20EF-3A6A-4B5F-BE9E-732FADD20BBC}" dt="2020-07-29T13:30:02.929" v="1055" actId="164"/>
          <ac:grpSpMkLst>
            <pc:docMk/>
            <pc:sldMk cId="2838142486" sldId="406"/>
            <ac:grpSpMk id="24" creationId="{A2C2C024-F637-4B2C-9A1B-6FD81C193B26}"/>
          </ac:grpSpMkLst>
        </pc:grpChg>
        <pc:picChg chg="add del mod">
          <ac:chgData name="Michael A Fudge Jr" userId="133895e8-240b-4811-850e-9cf94297d089" providerId="ADAL" clId="{859B20EF-3A6A-4B5F-BE9E-732FADD20BBC}" dt="2020-07-29T13:11:23.860" v="909" actId="478"/>
          <ac:picMkLst>
            <pc:docMk/>
            <pc:sldMk cId="2838142486" sldId="406"/>
            <ac:picMk id="4" creationId="{6ACFB7A3-21F3-4951-AC1F-7A5E84C6D5C1}"/>
          </ac:picMkLst>
        </pc:picChg>
        <pc:picChg chg="add mod">
          <ac:chgData name="Michael A Fudge Jr" userId="133895e8-240b-4811-850e-9cf94297d089" providerId="ADAL" clId="{859B20EF-3A6A-4B5F-BE9E-732FADD20BBC}" dt="2020-07-29T13:11:37.421" v="912" actId="1076"/>
          <ac:picMkLst>
            <pc:docMk/>
            <pc:sldMk cId="2838142486" sldId="406"/>
            <ac:picMk id="7" creationId="{5E8DD025-BDB4-4F82-A97A-D617C6153000}"/>
          </ac:picMkLst>
        </pc:picChg>
        <pc:picChg chg="add mod">
          <ac:chgData name="Michael A Fudge Jr" userId="133895e8-240b-4811-850e-9cf94297d089" providerId="ADAL" clId="{859B20EF-3A6A-4B5F-BE9E-732FADD20BBC}" dt="2020-07-29T13:22:57.457" v="1019" actId="164"/>
          <ac:picMkLst>
            <pc:docMk/>
            <pc:sldMk cId="2838142486" sldId="406"/>
            <ac:picMk id="18" creationId="{000895BE-F012-4D8C-B897-D8B35A9AF6E9}"/>
          </ac:picMkLst>
        </pc:picChg>
      </pc:sldChg>
      <pc:sldChg chg="new del">
        <pc:chgData name="Michael A Fudge Jr" userId="133895e8-240b-4811-850e-9cf94297d089" providerId="ADAL" clId="{859B20EF-3A6A-4B5F-BE9E-732FADD20BBC}" dt="2020-08-05T18:44:20.791" v="7019" actId="47"/>
        <pc:sldMkLst>
          <pc:docMk/>
          <pc:sldMk cId="3769848451" sldId="407"/>
        </pc:sldMkLst>
      </pc:sldChg>
      <pc:sldChg chg="modSp new del mod">
        <pc:chgData name="Michael A Fudge Jr" userId="133895e8-240b-4811-850e-9cf94297d089" providerId="ADAL" clId="{859B20EF-3A6A-4B5F-BE9E-732FADD20BBC}" dt="2020-07-28T17:24:11.891" v="560" actId="47"/>
        <pc:sldMkLst>
          <pc:docMk/>
          <pc:sldMk cId="1297309430" sldId="408"/>
        </pc:sldMkLst>
        <pc:spChg chg="mod">
          <ac:chgData name="Michael A Fudge Jr" userId="133895e8-240b-4811-850e-9cf94297d089" providerId="ADAL" clId="{859B20EF-3A6A-4B5F-BE9E-732FADD20BBC}" dt="2020-07-28T17:23:57.698" v="558" actId="20577"/>
          <ac:spMkLst>
            <pc:docMk/>
            <pc:sldMk cId="1297309430" sldId="408"/>
            <ac:spMk id="2" creationId="{110A9A75-56D4-43A4-AD41-2D18DFB108E0}"/>
          </ac:spMkLst>
        </pc:spChg>
      </pc:sldChg>
      <pc:sldChg chg="new del">
        <pc:chgData name="Michael A Fudge Jr" userId="133895e8-240b-4811-850e-9cf94297d089" providerId="ADAL" clId="{859B20EF-3A6A-4B5F-BE9E-732FADD20BBC}" dt="2020-08-07T00:19:46.218" v="9504" actId="47"/>
        <pc:sldMkLst>
          <pc:docMk/>
          <pc:sldMk cId="3287540505" sldId="408"/>
        </pc:sldMkLst>
      </pc:sldChg>
      <pc:sldChg chg="new del">
        <pc:chgData name="Michael A Fudge Jr" userId="133895e8-240b-4811-850e-9cf94297d089" providerId="ADAL" clId="{859B20EF-3A6A-4B5F-BE9E-732FADD20BBC}" dt="2020-08-07T00:19:46.218" v="9504" actId="47"/>
        <pc:sldMkLst>
          <pc:docMk/>
          <pc:sldMk cId="2867211447" sldId="409"/>
        </pc:sldMkLst>
      </pc:sldChg>
      <pc:sldChg chg="add del">
        <pc:chgData name="Michael A Fudge Jr" userId="133895e8-240b-4811-850e-9cf94297d089" providerId="ADAL" clId="{859B20EF-3A6A-4B5F-BE9E-732FADD20BBC}" dt="2020-07-29T13:50:29.429" v="1067" actId="47"/>
        <pc:sldMkLst>
          <pc:docMk/>
          <pc:sldMk cId="366246922" sldId="410"/>
        </pc:sldMkLst>
      </pc:sldChg>
      <pc:sldChg chg="addSp delSp modSp add mod ord delAnim modAnim">
        <pc:chgData name="Michael A Fudge Jr" userId="133895e8-240b-4811-850e-9cf94297d089" providerId="ADAL" clId="{859B20EF-3A6A-4B5F-BE9E-732FADD20BBC}" dt="2020-08-04T16:50:12.724" v="1672"/>
        <pc:sldMkLst>
          <pc:docMk/>
          <pc:sldMk cId="3041170601" sldId="410"/>
        </pc:sldMkLst>
        <pc:spChg chg="mod">
          <ac:chgData name="Michael A Fudge Jr" userId="133895e8-240b-4811-850e-9cf94297d089" providerId="ADAL" clId="{859B20EF-3A6A-4B5F-BE9E-732FADD20BBC}" dt="2020-07-29T13:52:47.567" v="1108" actId="20577"/>
          <ac:spMkLst>
            <pc:docMk/>
            <pc:sldMk cId="3041170601" sldId="410"/>
            <ac:spMk id="2" creationId="{6C77A523-8ACD-44B5-8A70-413515DF0B0A}"/>
          </ac:spMkLst>
        </pc:spChg>
        <pc:spChg chg="add mod topLvl">
          <ac:chgData name="Michael A Fudge Jr" userId="133895e8-240b-4811-850e-9cf94297d089" providerId="ADAL" clId="{859B20EF-3A6A-4B5F-BE9E-732FADD20BBC}" dt="2020-07-29T13:59:07.482" v="1156" actId="164"/>
          <ac:spMkLst>
            <pc:docMk/>
            <pc:sldMk cId="3041170601" sldId="410"/>
            <ac:spMk id="6" creationId="{1A3F2595-CB64-4062-A3A8-2F9C854B390E}"/>
          </ac:spMkLst>
        </pc:spChg>
        <pc:spChg chg="add mod topLvl">
          <ac:chgData name="Michael A Fudge Jr" userId="133895e8-240b-4811-850e-9cf94297d089" providerId="ADAL" clId="{859B20EF-3A6A-4B5F-BE9E-732FADD20BBC}" dt="2020-07-29T13:59:07.482" v="1156" actId="164"/>
          <ac:spMkLst>
            <pc:docMk/>
            <pc:sldMk cId="3041170601" sldId="410"/>
            <ac:spMk id="13" creationId="{E854CA15-B903-4FFE-A2DF-A00FE7578033}"/>
          </ac:spMkLst>
        </pc:spChg>
        <pc:spChg chg="add mod">
          <ac:chgData name="Michael A Fudge Jr" userId="133895e8-240b-4811-850e-9cf94297d089" providerId="ADAL" clId="{859B20EF-3A6A-4B5F-BE9E-732FADD20BBC}" dt="2020-07-29T13:57:48.263" v="1152" actId="164"/>
          <ac:spMkLst>
            <pc:docMk/>
            <pc:sldMk cId="3041170601" sldId="410"/>
            <ac:spMk id="19" creationId="{E460B072-858A-46E6-8698-F86D8D03A822}"/>
          </ac:spMkLst>
        </pc:spChg>
        <pc:spChg chg="add mod">
          <ac:chgData name="Michael A Fudge Jr" userId="133895e8-240b-4811-850e-9cf94297d089" providerId="ADAL" clId="{859B20EF-3A6A-4B5F-BE9E-732FADD20BBC}" dt="2020-07-29T13:57:48.263" v="1152" actId="164"/>
          <ac:spMkLst>
            <pc:docMk/>
            <pc:sldMk cId="3041170601" sldId="410"/>
            <ac:spMk id="22" creationId="{B23DE092-9B7D-4158-AE6D-984E82C9F01A}"/>
          </ac:spMkLst>
        </pc:spChg>
        <pc:grpChg chg="del">
          <ac:chgData name="Michael A Fudge Jr" userId="133895e8-240b-4811-850e-9cf94297d089" providerId="ADAL" clId="{859B20EF-3A6A-4B5F-BE9E-732FADD20BBC}" dt="2020-07-29T13:50:38.190" v="1070" actId="478"/>
          <ac:grpSpMkLst>
            <pc:docMk/>
            <pc:sldMk cId="3041170601" sldId="410"/>
            <ac:grpSpMk id="12" creationId="{66B7F4E9-691A-4235-93CE-01DB06E1E961}"/>
          </ac:grpSpMkLst>
        </pc:grpChg>
        <pc:grpChg chg="add del mod">
          <ac:chgData name="Michael A Fudge Jr" userId="133895e8-240b-4811-850e-9cf94297d089" providerId="ADAL" clId="{859B20EF-3A6A-4B5F-BE9E-732FADD20BBC}" dt="2020-07-29T13:59:01.876" v="1155" actId="165"/>
          <ac:grpSpMkLst>
            <pc:docMk/>
            <pc:sldMk cId="3041170601" sldId="410"/>
            <ac:grpSpMk id="18" creationId="{E5BAED83-BD55-49F3-BB3B-28B0C4DA737A}"/>
          </ac:grpSpMkLst>
        </pc:grpChg>
        <pc:grpChg chg="del">
          <ac:chgData name="Michael A Fudge Jr" userId="133895e8-240b-4811-850e-9cf94297d089" providerId="ADAL" clId="{859B20EF-3A6A-4B5F-BE9E-732FADD20BBC}" dt="2020-07-29T13:50:40.551" v="1071" actId="478"/>
          <ac:grpSpMkLst>
            <pc:docMk/>
            <pc:sldMk cId="3041170601" sldId="410"/>
            <ac:grpSpMk id="24" creationId="{A2C2C024-F637-4B2C-9A1B-6FD81C193B26}"/>
          </ac:grpSpMkLst>
        </pc:grpChg>
        <pc:grpChg chg="add mod">
          <ac:chgData name="Michael A Fudge Jr" userId="133895e8-240b-4811-850e-9cf94297d089" providerId="ADAL" clId="{859B20EF-3A6A-4B5F-BE9E-732FADD20BBC}" dt="2020-07-29T13:57:48.263" v="1152" actId="164"/>
          <ac:grpSpMkLst>
            <pc:docMk/>
            <pc:sldMk cId="3041170601" sldId="410"/>
            <ac:grpSpMk id="25" creationId="{D3F47C8F-E353-4496-8E62-5CFF8064D3A4}"/>
          </ac:grpSpMkLst>
        </pc:grpChg>
        <pc:grpChg chg="add mod">
          <ac:chgData name="Michael A Fudge Jr" userId="133895e8-240b-4811-850e-9cf94297d089" providerId="ADAL" clId="{859B20EF-3A6A-4B5F-BE9E-732FADD20BBC}" dt="2020-07-29T13:59:07.482" v="1156" actId="164"/>
          <ac:grpSpMkLst>
            <pc:docMk/>
            <pc:sldMk cId="3041170601" sldId="410"/>
            <ac:grpSpMk id="26" creationId="{FDEEDF56-DBC0-4FF3-94B2-608E4486295D}"/>
          </ac:grpSpMkLst>
        </pc:grpChg>
        <pc:picChg chg="add del mod">
          <ac:chgData name="Michael A Fudge Jr" userId="133895e8-240b-4811-850e-9cf94297d089" providerId="ADAL" clId="{859B20EF-3A6A-4B5F-BE9E-732FADD20BBC}" dt="2020-07-29T13:51:08.087" v="1075"/>
          <ac:picMkLst>
            <pc:docMk/>
            <pc:sldMk cId="3041170601" sldId="410"/>
            <ac:picMk id="3" creationId="{372CFF6E-773C-4065-B03E-B1C4C482DC1B}"/>
          </ac:picMkLst>
        </pc:picChg>
        <pc:picChg chg="add del mod">
          <ac:chgData name="Michael A Fudge Jr" userId="133895e8-240b-4811-850e-9cf94297d089" providerId="ADAL" clId="{859B20EF-3A6A-4B5F-BE9E-732FADD20BBC}" dt="2020-07-29T13:51:39.221" v="1083"/>
          <ac:picMkLst>
            <pc:docMk/>
            <pc:sldMk cId="3041170601" sldId="410"/>
            <ac:picMk id="4" creationId="{7C01E580-34A3-4A9F-8B26-E904C2594D14}"/>
          </ac:picMkLst>
        </pc:picChg>
        <pc:picChg chg="add mod topLvl">
          <ac:chgData name="Michael A Fudge Jr" userId="133895e8-240b-4811-850e-9cf94297d089" providerId="ADAL" clId="{859B20EF-3A6A-4B5F-BE9E-732FADD20BBC}" dt="2020-07-29T13:59:01.876" v="1155" actId="165"/>
          <ac:picMkLst>
            <pc:docMk/>
            <pc:sldMk cId="3041170601" sldId="410"/>
            <ac:picMk id="5" creationId="{F30861B2-6806-428A-A92C-5D9B7D6D7878}"/>
          </ac:picMkLst>
        </pc:picChg>
        <pc:picChg chg="del">
          <ac:chgData name="Michael A Fudge Jr" userId="133895e8-240b-4811-850e-9cf94297d089" providerId="ADAL" clId="{859B20EF-3A6A-4B5F-BE9E-732FADD20BBC}" dt="2020-07-29T13:50:35.831" v="1069" actId="478"/>
          <ac:picMkLst>
            <pc:docMk/>
            <pc:sldMk cId="3041170601" sldId="410"/>
            <ac:picMk id="7" creationId="{5E8DD025-BDB4-4F82-A97A-D617C6153000}"/>
          </ac:picMkLst>
        </pc:picChg>
        <pc:picChg chg="add mod">
          <ac:chgData name="Michael A Fudge Jr" userId="133895e8-240b-4811-850e-9cf94297d089" providerId="ADAL" clId="{859B20EF-3A6A-4B5F-BE9E-732FADD20BBC}" dt="2020-07-29T13:57:48.263" v="1152" actId="164"/>
          <ac:picMkLst>
            <pc:docMk/>
            <pc:sldMk cId="3041170601" sldId="410"/>
            <ac:picMk id="21" creationId="{71734A7A-3AEC-4E7E-A844-C01DBC48D57F}"/>
          </ac:picMkLst>
        </pc:picChg>
        <pc:picChg chg="add mod">
          <ac:chgData name="Michael A Fudge Jr" userId="133895e8-240b-4811-850e-9cf94297d089" providerId="ADAL" clId="{859B20EF-3A6A-4B5F-BE9E-732FADD20BBC}" dt="2020-07-29T13:57:48.263" v="1152" actId="164"/>
          <ac:picMkLst>
            <pc:docMk/>
            <pc:sldMk cId="3041170601" sldId="410"/>
            <ac:picMk id="23" creationId="{53080818-7758-4F5C-A7E9-67EA94271C72}"/>
          </ac:picMkLst>
        </pc:picChg>
      </pc:sldChg>
      <pc:sldChg chg="new del">
        <pc:chgData name="Michael A Fudge Jr" userId="133895e8-240b-4811-850e-9cf94297d089" providerId="ADAL" clId="{859B20EF-3A6A-4B5F-BE9E-732FADD20BBC}" dt="2020-08-07T00:19:46.218" v="9504" actId="47"/>
        <pc:sldMkLst>
          <pc:docMk/>
          <pc:sldMk cId="2033896442" sldId="411"/>
        </pc:sldMkLst>
      </pc:sldChg>
      <pc:sldChg chg="addSp delSp modSp new mod modClrScheme modAnim chgLayout">
        <pc:chgData name="Michael A Fudge Jr" userId="133895e8-240b-4811-850e-9cf94297d089" providerId="ADAL" clId="{859B20EF-3A6A-4B5F-BE9E-732FADD20BBC}" dt="2020-08-04T17:02:27.338" v="2083" actId="6549"/>
        <pc:sldMkLst>
          <pc:docMk/>
          <pc:sldMk cId="3746715698" sldId="412"/>
        </pc:sldMkLst>
        <pc:spChg chg="del">
          <ac:chgData name="Michael A Fudge Jr" userId="133895e8-240b-4811-850e-9cf94297d089" providerId="ADAL" clId="{859B20EF-3A6A-4B5F-BE9E-732FADD20BBC}" dt="2020-08-04T16:50:47.683" v="1675" actId="700"/>
          <ac:spMkLst>
            <pc:docMk/>
            <pc:sldMk cId="3746715698" sldId="412"/>
            <ac:spMk id="2" creationId="{B96AAA76-AB5C-4F82-8741-2EC7BBCC24E3}"/>
          </ac:spMkLst>
        </pc:spChg>
        <pc:spChg chg="del">
          <ac:chgData name="Michael A Fudge Jr" userId="133895e8-240b-4811-850e-9cf94297d089" providerId="ADAL" clId="{859B20EF-3A6A-4B5F-BE9E-732FADD20BBC}" dt="2020-08-04T16:50:47.683" v="1675" actId="700"/>
          <ac:spMkLst>
            <pc:docMk/>
            <pc:sldMk cId="3746715698" sldId="412"/>
            <ac:spMk id="3" creationId="{D2D3C24A-7B0F-4D4E-ACDA-A0F1B21D0839}"/>
          </ac:spMkLst>
        </pc:spChg>
        <pc:spChg chg="add del mod ord">
          <ac:chgData name="Michael A Fudge Jr" userId="133895e8-240b-4811-850e-9cf94297d089" providerId="ADAL" clId="{859B20EF-3A6A-4B5F-BE9E-732FADD20BBC}" dt="2020-08-04T16:50:52.109" v="1676" actId="700"/>
          <ac:spMkLst>
            <pc:docMk/>
            <pc:sldMk cId="3746715698" sldId="412"/>
            <ac:spMk id="4" creationId="{D3A20CE3-A225-48F3-B6E0-201B327634D2}"/>
          </ac:spMkLst>
        </pc:spChg>
        <pc:spChg chg="add del mod ord">
          <ac:chgData name="Michael A Fudge Jr" userId="133895e8-240b-4811-850e-9cf94297d089" providerId="ADAL" clId="{859B20EF-3A6A-4B5F-BE9E-732FADD20BBC}" dt="2020-08-04T16:50:52.109" v="1676" actId="700"/>
          <ac:spMkLst>
            <pc:docMk/>
            <pc:sldMk cId="3746715698" sldId="412"/>
            <ac:spMk id="5" creationId="{2EEC24EE-552D-4198-A8DC-8D56D13CDA39}"/>
          </ac:spMkLst>
        </pc:spChg>
        <pc:spChg chg="add mod ord">
          <ac:chgData name="Michael A Fudge Jr" userId="133895e8-240b-4811-850e-9cf94297d089" providerId="ADAL" clId="{859B20EF-3A6A-4B5F-BE9E-732FADD20BBC}" dt="2020-08-04T17:02:27.338" v="2083" actId="6549"/>
          <ac:spMkLst>
            <pc:docMk/>
            <pc:sldMk cId="3746715698" sldId="412"/>
            <ac:spMk id="6" creationId="{CF30560A-CB4C-477E-90E2-8644653AACC7}"/>
          </ac:spMkLst>
        </pc:spChg>
        <pc:spChg chg="add del mod ord">
          <ac:chgData name="Michael A Fudge Jr" userId="133895e8-240b-4811-850e-9cf94297d089" providerId="ADAL" clId="{859B20EF-3A6A-4B5F-BE9E-732FADD20BBC}" dt="2020-08-04T16:52:43.706" v="1701" actId="700"/>
          <ac:spMkLst>
            <pc:docMk/>
            <pc:sldMk cId="3746715698" sldId="412"/>
            <ac:spMk id="7" creationId="{C131B681-CCF2-40C7-BCC0-69D1751239B7}"/>
          </ac:spMkLst>
        </pc:spChg>
        <pc:spChg chg="add del mod ord">
          <ac:chgData name="Michael A Fudge Jr" userId="133895e8-240b-4811-850e-9cf94297d089" providerId="ADAL" clId="{859B20EF-3A6A-4B5F-BE9E-732FADD20BBC}" dt="2020-08-04T16:53:13.635" v="1703" actId="478"/>
          <ac:spMkLst>
            <pc:docMk/>
            <pc:sldMk cId="3746715698" sldId="412"/>
            <ac:spMk id="8" creationId="{5282F619-EE7B-4B79-AF3F-99CBDB61CE94}"/>
          </ac:spMkLst>
        </pc:spChg>
        <pc:spChg chg="add del mod ord">
          <ac:chgData name="Michael A Fudge Jr" userId="133895e8-240b-4811-850e-9cf94297d089" providerId="ADAL" clId="{859B20EF-3A6A-4B5F-BE9E-732FADD20BBC}" dt="2020-08-04T16:52:43.706" v="1701" actId="700"/>
          <ac:spMkLst>
            <pc:docMk/>
            <pc:sldMk cId="3746715698" sldId="412"/>
            <ac:spMk id="9" creationId="{F2BB5660-AD58-4DA3-845D-B2468743F6C0}"/>
          </ac:spMkLst>
        </pc:spChg>
        <pc:spChg chg="add del mod ord">
          <ac:chgData name="Michael A Fudge Jr" userId="133895e8-240b-4811-850e-9cf94297d089" providerId="ADAL" clId="{859B20EF-3A6A-4B5F-BE9E-732FADD20BBC}" dt="2020-08-04T16:52:43.706" v="1701" actId="700"/>
          <ac:spMkLst>
            <pc:docMk/>
            <pc:sldMk cId="3746715698" sldId="412"/>
            <ac:spMk id="10" creationId="{E249F0B6-657C-4F2B-96C4-9D0484C93730}"/>
          </ac:spMkLst>
        </pc:spChg>
        <pc:spChg chg="add del mod ord">
          <ac:chgData name="Michael A Fudge Jr" userId="133895e8-240b-4811-850e-9cf94297d089" providerId="ADAL" clId="{859B20EF-3A6A-4B5F-BE9E-732FADD20BBC}" dt="2020-08-04T16:53:08.140" v="1702" actId="700"/>
          <ac:spMkLst>
            <pc:docMk/>
            <pc:sldMk cId="3746715698" sldId="412"/>
            <ac:spMk id="11" creationId="{34BF8755-3400-4068-BF1B-D2AD95D61347}"/>
          </ac:spMkLst>
        </pc:spChg>
        <pc:spChg chg="add del mod">
          <ac:chgData name="Michael A Fudge Jr" userId="133895e8-240b-4811-850e-9cf94297d089" providerId="ADAL" clId="{859B20EF-3A6A-4B5F-BE9E-732FADD20BBC}" dt="2020-08-04T16:53:45.458" v="1705" actId="478"/>
          <ac:spMkLst>
            <pc:docMk/>
            <pc:sldMk cId="3746715698" sldId="412"/>
            <ac:spMk id="13" creationId="{D040BC82-77BC-4F3E-BFAC-6193FD40969F}"/>
          </ac:spMkLst>
        </pc:spChg>
        <pc:spChg chg="add mod">
          <ac:chgData name="Michael A Fudge Jr" userId="133895e8-240b-4811-850e-9cf94297d089" providerId="ADAL" clId="{859B20EF-3A6A-4B5F-BE9E-732FADD20BBC}" dt="2020-08-04T17:00:38.745" v="2023" actId="20577"/>
          <ac:spMkLst>
            <pc:docMk/>
            <pc:sldMk cId="3746715698" sldId="412"/>
            <ac:spMk id="15" creationId="{BA0F45BF-244F-4F22-946D-8925624FF699}"/>
          </ac:spMkLst>
        </pc:spChg>
        <pc:spChg chg="add mod">
          <ac:chgData name="Michael A Fudge Jr" userId="133895e8-240b-4811-850e-9cf94297d089" providerId="ADAL" clId="{859B20EF-3A6A-4B5F-BE9E-732FADD20BBC}" dt="2020-08-04T17:00:34.681" v="2022" actId="20577"/>
          <ac:spMkLst>
            <pc:docMk/>
            <pc:sldMk cId="3746715698" sldId="412"/>
            <ac:spMk id="16" creationId="{86D53270-2FAA-44AE-BDEE-5697D0BA0C75}"/>
          </ac:spMkLst>
        </pc:spChg>
        <pc:spChg chg="add mod">
          <ac:chgData name="Michael A Fudge Jr" userId="133895e8-240b-4811-850e-9cf94297d089" providerId="ADAL" clId="{859B20EF-3A6A-4B5F-BE9E-732FADD20BBC}" dt="2020-08-04T16:59:50.464" v="1983" actId="20577"/>
          <ac:spMkLst>
            <pc:docMk/>
            <pc:sldMk cId="3746715698" sldId="412"/>
            <ac:spMk id="17" creationId="{E977ECD6-0FE7-43F9-9D13-8D8A4A1A3B33}"/>
          </ac:spMkLst>
        </pc:spChg>
        <pc:spChg chg="add mod">
          <ac:chgData name="Michael A Fudge Jr" userId="133895e8-240b-4811-850e-9cf94297d089" providerId="ADAL" clId="{859B20EF-3A6A-4B5F-BE9E-732FADD20BBC}" dt="2020-08-04T17:02:03.189" v="2065" actId="14100"/>
          <ac:spMkLst>
            <pc:docMk/>
            <pc:sldMk cId="3746715698" sldId="412"/>
            <ac:spMk id="18" creationId="{4C533AB5-FA89-4544-A1E9-3D5AD8FF35DE}"/>
          </ac:spMkLst>
        </pc:spChg>
        <pc:spChg chg="add mod">
          <ac:chgData name="Michael A Fudge Jr" userId="133895e8-240b-4811-850e-9cf94297d089" providerId="ADAL" clId="{859B20EF-3A6A-4B5F-BE9E-732FADD20BBC}" dt="2020-08-04T17:01:35.140" v="2059" actId="6549"/>
          <ac:spMkLst>
            <pc:docMk/>
            <pc:sldMk cId="3746715698" sldId="412"/>
            <ac:spMk id="19" creationId="{489D3976-1A21-4DB9-9A20-973409D62E18}"/>
          </ac:spMkLst>
        </pc:spChg>
        <pc:picChg chg="add mod">
          <ac:chgData name="Michael A Fudge Jr" userId="133895e8-240b-4811-850e-9cf94297d089" providerId="ADAL" clId="{859B20EF-3A6A-4B5F-BE9E-732FADD20BBC}" dt="2020-08-04T16:57:09.620" v="1891" actId="1076"/>
          <ac:picMkLst>
            <pc:docMk/>
            <pc:sldMk cId="3746715698" sldId="412"/>
            <ac:picMk id="14" creationId="{C2E74E35-DBF2-4B56-9FD5-FDD736CE2A80}"/>
          </ac:picMkLst>
        </pc:picChg>
      </pc:sldChg>
      <pc:sldChg chg="modSp new del mod">
        <pc:chgData name="Michael A Fudge Jr" userId="133895e8-240b-4811-850e-9cf94297d089" providerId="ADAL" clId="{859B20EF-3A6A-4B5F-BE9E-732FADD20BBC}" dt="2020-08-05T17:36:30.190" v="3669" actId="47"/>
        <pc:sldMkLst>
          <pc:docMk/>
          <pc:sldMk cId="2061340433" sldId="413"/>
        </pc:sldMkLst>
        <pc:spChg chg="mod">
          <ac:chgData name="Michael A Fudge Jr" userId="133895e8-240b-4811-850e-9cf94297d089" providerId="ADAL" clId="{859B20EF-3A6A-4B5F-BE9E-732FADD20BBC}" dt="2020-08-05T14:26:04.238" v="2394" actId="20577"/>
          <ac:spMkLst>
            <pc:docMk/>
            <pc:sldMk cId="2061340433" sldId="413"/>
            <ac:spMk id="2" creationId="{F0E23135-B7E2-4310-A1F8-E96785E6C070}"/>
          </ac:spMkLst>
        </pc:spChg>
        <pc:spChg chg="mod">
          <ac:chgData name="Michael A Fudge Jr" userId="133895e8-240b-4811-850e-9cf94297d089" providerId="ADAL" clId="{859B20EF-3A6A-4B5F-BE9E-732FADD20BBC}" dt="2020-08-05T17:14:39.841" v="2726" actId="20577"/>
          <ac:spMkLst>
            <pc:docMk/>
            <pc:sldMk cId="2061340433" sldId="413"/>
            <ac:spMk id="3" creationId="{8A2E57E0-8449-49D5-8CF9-DA4597CBD52D}"/>
          </ac:spMkLst>
        </pc:spChg>
      </pc:sldChg>
      <pc:sldChg chg="modSp add del mod ord modAnim">
        <pc:chgData name="Michael A Fudge Jr" userId="133895e8-240b-4811-850e-9cf94297d089" providerId="ADAL" clId="{859B20EF-3A6A-4B5F-BE9E-732FADD20BBC}" dt="2020-08-05T17:08:13.243" v="2589" actId="47"/>
        <pc:sldMkLst>
          <pc:docMk/>
          <pc:sldMk cId="54485361" sldId="414"/>
        </pc:sldMkLst>
        <pc:spChg chg="mod">
          <ac:chgData name="Michael A Fudge Jr" userId="133895e8-240b-4811-850e-9cf94297d089" providerId="ADAL" clId="{859B20EF-3A6A-4B5F-BE9E-732FADD20BBC}" dt="2020-08-05T17:07:41.757" v="2585" actId="14100"/>
          <ac:spMkLst>
            <pc:docMk/>
            <pc:sldMk cId="54485361" sldId="414"/>
            <ac:spMk id="2" creationId="{00000000-0000-0000-0000-000000000000}"/>
          </ac:spMkLst>
        </pc:spChg>
        <pc:spChg chg="mod">
          <ac:chgData name="Michael A Fudge Jr" userId="133895e8-240b-4811-850e-9cf94297d089" providerId="ADAL" clId="{859B20EF-3A6A-4B5F-BE9E-732FADD20BBC}" dt="2020-08-04T16:41:33.391" v="1552" actId="20577"/>
          <ac:spMkLst>
            <pc:docMk/>
            <pc:sldMk cId="54485361" sldId="414"/>
            <ac:spMk id="4" creationId="{00000000-0000-0000-0000-000000000000}"/>
          </ac:spMkLst>
        </pc:spChg>
        <pc:spChg chg="mod">
          <ac:chgData name="Michael A Fudge Jr" userId="133895e8-240b-4811-850e-9cf94297d089" providerId="ADAL" clId="{859B20EF-3A6A-4B5F-BE9E-732FADD20BBC}" dt="2020-08-05T17:07:32.346" v="2583" actId="6549"/>
          <ac:spMkLst>
            <pc:docMk/>
            <pc:sldMk cId="54485361" sldId="414"/>
            <ac:spMk id="6" creationId="{00000000-0000-0000-0000-000000000000}"/>
          </ac:spMkLst>
        </pc:spChg>
        <pc:spChg chg="mod">
          <ac:chgData name="Michael A Fudge Jr" userId="133895e8-240b-4811-850e-9cf94297d089" providerId="ADAL" clId="{859B20EF-3A6A-4B5F-BE9E-732FADD20BBC}" dt="2020-08-05T17:07:35.994" v="2584" actId="6549"/>
          <ac:spMkLst>
            <pc:docMk/>
            <pc:sldMk cId="54485361" sldId="414"/>
            <ac:spMk id="8" creationId="{00000000-0000-0000-0000-000000000000}"/>
          </ac:spMkLst>
        </pc:spChg>
        <pc:spChg chg="mod">
          <ac:chgData name="Michael A Fudge Jr" userId="133895e8-240b-4811-850e-9cf94297d089" providerId="ADAL" clId="{859B20EF-3A6A-4B5F-BE9E-732FADD20BBC}" dt="2020-08-05T17:07:46.214" v="2586" actId="14100"/>
          <ac:spMkLst>
            <pc:docMk/>
            <pc:sldMk cId="54485361" sldId="414"/>
            <ac:spMk id="9" creationId="{00000000-0000-0000-0000-000000000000}"/>
          </ac:spMkLst>
        </pc:spChg>
      </pc:sldChg>
      <pc:sldChg chg="addSp delSp modSp add mod">
        <pc:chgData name="Michael A Fudge Jr" userId="133895e8-240b-4811-850e-9cf94297d089" providerId="ADAL" clId="{859B20EF-3A6A-4B5F-BE9E-732FADD20BBC}" dt="2020-08-04T16:45:44.576" v="1621" actId="14100"/>
        <pc:sldMkLst>
          <pc:docMk/>
          <pc:sldMk cId="2294344684" sldId="415"/>
        </pc:sldMkLst>
        <pc:spChg chg="mod">
          <ac:chgData name="Michael A Fudge Jr" userId="133895e8-240b-4811-850e-9cf94297d089" providerId="ADAL" clId="{859B20EF-3A6A-4B5F-BE9E-732FADD20BBC}" dt="2020-08-04T16:45:44.576" v="1621" actId="14100"/>
          <ac:spMkLst>
            <pc:docMk/>
            <pc:sldMk cId="2294344684" sldId="415"/>
            <ac:spMk id="2" creationId="{85954A83-1BFB-42E8-ABE1-F6284F291E27}"/>
          </ac:spMkLst>
        </pc:spChg>
        <pc:spChg chg="del">
          <ac:chgData name="Michael A Fudge Jr" userId="133895e8-240b-4811-850e-9cf94297d089" providerId="ADAL" clId="{859B20EF-3A6A-4B5F-BE9E-732FADD20BBC}" dt="2020-08-04T16:40:05.187" v="1532" actId="478"/>
          <ac:spMkLst>
            <pc:docMk/>
            <pc:sldMk cId="2294344684" sldId="415"/>
            <ac:spMk id="3" creationId="{5BB4EF9B-55F9-4CE8-8A51-962F87A95D95}"/>
          </ac:spMkLst>
        </pc:spChg>
        <pc:spChg chg="add mod">
          <ac:chgData name="Michael A Fudge Jr" userId="133895e8-240b-4811-850e-9cf94297d089" providerId="ADAL" clId="{859B20EF-3A6A-4B5F-BE9E-732FADD20BBC}" dt="2020-08-04T16:43:42.462" v="1583" actId="207"/>
          <ac:spMkLst>
            <pc:docMk/>
            <pc:sldMk cId="2294344684" sldId="415"/>
            <ac:spMk id="5" creationId="{24C0D921-D1AB-43F7-84F3-7A2B3C79142B}"/>
          </ac:spMkLst>
        </pc:spChg>
        <pc:spChg chg="del">
          <ac:chgData name="Michael A Fudge Jr" userId="133895e8-240b-4811-850e-9cf94297d089" providerId="ADAL" clId="{859B20EF-3A6A-4B5F-BE9E-732FADD20BBC}" dt="2020-08-04T16:40:05.187" v="1532" actId="478"/>
          <ac:spMkLst>
            <pc:docMk/>
            <pc:sldMk cId="2294344684" sldId="415"/>
            <ac:spMk id="7" creationId="{59687AA8-D01F-47B1-9A00-36F72DA5A777}"/>
          </ac:spMkLst>
        </pc:spChg>
        <pc:spChg chg="del">
          <ac:chgData name="Michael A Fudge Jr" userId="133895e8-240b-4811-850e-9cf94297d089" providerId="ADAL" clId="{859B20EF-3A6A-4B5F-BE9E-732FADD20BBC}" dt="2020-08-04T16:40:05.187" v="1532" actId="478"/>
          <ac:spMkLst>
            <pc:docMk/>
            <pc:sldMk cId="2294344684" sldId="415"/>
            <ac:spMk id="8" creationId="{BE11DC45-CBFD-48E9-A7E9-FC3E6725BE83}"/>
          </ac:spMkLst>
        </pc:spChg>
        <pc:spChg chg="add del mod">
          <ac:chgData name="Michael A Fudge Jr" userId="133895e8-240b-4811-850e-9cf94297d089" providerId="ADAL" clId="{859B20EF-3A6A-4B5F-BE9E-732FADD20BBC}" dt="2020-08-04T16:40:43.184" v="1538"/>
          <ac:spMkLst>
            <pc:docMk/>
            <pc:sldMk cId="2294344684" sldId="415"/>
            <ac:spMk id="10" creationId="{08CE7B14-0ADB-4675-B1ED-369C34A9CC71}"/>
          </ac:spMkLst>
        </pc:spChg>
        <pc:spChg chg="add mod">
          <ac:chgData name="Michael A Fudge Jr" userId="133895e8-240b-4811-850e-9cf94297d089" providerId="ADAL" clId="{859B20EF-3A6A-4B5F-BE9E-732FADD20BBC}" dt="2020-08-04T16:43:42.462" v="1583" actId="207"/>
          <ac:spMkLst>
            <pc:docMk/>
            <pc:sldMk cId="2294344684" sldId="415"/>
            <ac:spMk id="11" creationId="{AB169CFA-890A-4C92-9F8E-AF7031A2F913}"/>
          </ac:spMkLst>
        </pc:spChg>
        <pc:spChg chg="add mod">
          <ac:chgData name="Michael A Fudge Jr" userId="133895e8-240b-4811-850e-9cf94297d089" providerId="ADAL" clId="{859B20EF-3A6A-4B5F-BE9E-732FADD20BBC}" dt="2020-08-04T16:43:42.462" v="1583" actId="207"/>
          <ac:spMkLst>
            <pc:docMk/>
            <pc:sldMk cId="2294344684" sldId="415"/>
            <ac:spMk id="13" creationId="{F03BB480-1024-4CC6-9EC8-8C5B7540390A}"/>
          </ac:spMkLst>
        </pc:spChg>
      </pc:sldChg>
      <pc:sldChg chg="addSp delSp modSp add mod ord">
        <pc:chgData name="Michael A Fudge Jr" userId="133895e8-240b-4811-850e-9cf94297d089" providerId="ADAL" clId="{859B20EF-3A6A-4B5F-BE9E-732FADD20BBC}" dt="2020-08-05T18:26:52.658" v="5573"/>
        <pc:sldMkLst>
          <pc:docMk/>
          <pc:sldMk cId="1724088443" sldId="416"/>
        </pc:sldMkLst>
        <pc:spChg chg="mod">
          <ac:chgData name="Michael A Fudge Jr" userId="133895e8-240b-4811-850e-9cf94297d089" providerId="ADAL" clId="{859B20EF-3A6A-4B5F-BE9E-732FADD20BBC}" dt="2020-08-05T14:19:11.796" v="2097" actId="20577"/>
          <ac:spMkLst>
            <pc:docMk/>
            <pc:sldMk cId="1724088443" sldId="416"/>
            <ac:spMk id="2" creationId="{85954A83-1BFB-42E8-ABE1-F6284F291E27}"/>
          </ac:spMkLst>
        </pc:spChg>
        <pc:spChg chg="add del mod">
          <ac:chgData name="Michael A Fudge Jr" userId="133895e8-240b-4811-850e-9cf94297d089" providerId="ADAL" clId="{859B20EF-3A6A-4B5F-BE9E-732FADD20BBC}" dt="2020-08-05T14:19:18.965" v="2099" actId="478"/>
          <ac:spMkLst>
            <pc:docMk/>
            <pc:sldMk cId="1724088443" sldId="416"/>
            <ac:spMk id="3" creationId="{EDB2C480-4DA5-4547-9A81-A36389AACF3E}"/>
          </ac:spMkLst>
        </pc:spChg>
        <pc:spChg chg="del">
          <ac:chgData name="Michael A Fudge Jr" userId="133895e8-240b-4811-850e-9cf94297d089" providerId="ADAL" clId="{859B20EF-3A6A-4B5F-BE9E-732FADD20BBC}" dt="2020-08-04T16:42:29.215" v="1569" actId="478"/>
          <ac:spMkLst>
            <pc:docMk/>
            <pc:sldMk cId="1724088443" sldId="416"/>
            <ac:spMk id="5" creationId="{24C0D921-D1AB-43F7-84F3-7A2B3C79142B}"/>
          </ac:spMkLst>
        </pc:spChg>
        <pc:spChg chg="add del mod">
          <ac:chgData name="Michael A Fudge Jr" userId="133895e8-240b-4811-850e-9cf94297d089" providerId="ADAL" clId="{859B20EF-3A6A-4B5F-BE9E-732FADD20BBC}" dt="2020-08-05T14:19:16.298" v="2098" actId="478"/>
          <ac:spMkLst>
            <pc:docMk/>
            <pc:sldMk cId="1724088443" sldId="416"/>
            <ac:spMk id="6" creationId="{E30B5CD0-3B05-45D9-9663-BF1A74E7DC27}"/>
          </ac:spMkLst>
        </pc:spChg>
        <pc:spChg chg="del">
          <ac:chgData name="Michael A Fudge Jr" userId="133895e8-240b-4811-850e-9cf94297d089" providerId="ADAL" clId="{859B20EF-3A6A-4B5F-BE9E-732FADD20BBC}" dt="2020-08-04T16:42:29.215" v="1569" actId="478"/>
          <ac:spMkLst>
            <pc:docMk/>
            <pc:sldMk cId="1724088443" sldId="416"/>
            <ac:spMk id="11" creationId="{AB169CFA-890A-4C92-9F8E-AF7031A2F913}"/>
          </ac:spMkLst>
        </pc:spChg>
        <pc:spChg chg="del">
          <ac:chgData name="Michael A Fudge Jr" userId="133895e8-240b-4811-850e-9cf94297d089" providerId="ADAL" clId="{859B20EF-3A6A-4B5F-BE9E-732FADD20BBC}" dt="2020-08-04T16:42:29.215" v="1569" actId="478"/>
          <ac:spMkLst>
            <pc:docMk/>
            <pc:sldMk cId="1724088443" sldId="416"/>
            <ac:spMk id="13" creationId="{F03BB480-1024-4CC6-9EC8-8C5B7540390A}"/>
          </ac:spMkLst>
        </pc:spChg>
        <pc:picChg chg="add mod">
          <ac:chgData name="Michael A Fudge Jr" userId="133895e8-240b-4811-850e-9cf94297d089" providerId="ADAL" clId="{859B20EF-3A6A-4B5F-BE9E-732FADD20BBC}" dt="2020-08-05T14:20:11.279" v="2107" actId="1076"/>
          <ac:picMkLst>
            <pc:docMk/>
            <pc:sldMk cId="1724088443" sldId="416"/>
            <ac:picMk id="8" creationId="{7E9B53AF-6FF6-4BF0-9048-A59618F24FEE}"/>
          </ac:picMkLst>
        </pc:picChg>
      </pc:sldChg>
      <pc:sldChg chg="addSp delSp modSp add del mod ord">
        <pc:chgData name="Michael A Fudge Jr" userId="133895e8-240b-4811-850e-9cf94297d089" providerId="ADAL" clId="{859B20EF-3A6A-4B5F-BE9E-732FADD20BBC}" dt="2020-08-05T18:31:06.250" v="5853" actId="47"/>
        <pc:sldMkLst>
          <pc:docMk/>
          <pc:sldMk cId="3069789465" sldId="417"/>
        </pc:sldMkLst>
        <pc:spChg chg="mod">
          <ac:chgData name="Michael A Fudge Jr" userId="133895e8-240b-4811-850e-9cf94297d089" providerId="ADAL" clId="{859B20EF-3A6A-4B5F-BE9E-732FADD20BBC}" dt="2020-08-04T16:44:37.303" v="1599" actId="20577"/>
          <ac:spMkLst>
            <pc:docMk/>
            <pc:sldMk cId="3069789465" sldId="417"/>
            <ac:spMk id="2" creationId="{85954A83-1BFB-42E8-ABE1-F6284F291E27}"/>
          </ac:spMkLst>
        </pc:spChg>
        <pc:spChg chg="del">
          <ac:chgData name="Michael A Fudge Jr" userId="133895e8-240b-4811-850e-9cf94297d089" providerId="ADAL" clId="{859B20EF-3A6A-4B5F-BE9E-732FADD20BBC}" dt="2020-08-04T16:44:42.776" v="1600" actId="478"/>
          <ac:spMkLst>
            <pc:docMk/>
            <pc:sldMk cId="3069789465" sldId="417"/>
            <ac:spMk id="3" creationId="{EDB2C480-4DA5-4547-9A81-A36389AACF3E}"/>
          </ac:spMkLst>
        </pc:spChg>
        <pc:spChg chg="add mod">
          <ac:chgData name="Michael A Fudge Jr" userId="133895e8-240b-4811-850e-9cf94297d089" providerId="ADAL" clId="{859B20EF-3A6A-4B5F-BE9E-732FADD20BBC}" dt="2020-08-04T16:45:11.204" v="1606" actId="14100"/>
          <ac:spMkLst>
            <pc:docMk/>
            <pc:sldMk cId="3069789465" sldId="417"/>
            <ac:spMk id="5" creationId="{11ADE2FC-5EF5-496A-B33F-798AA70F7BFF}"/>
          </ac:spMkLst>
        </pc:spChg>
        <pc:spChg chg="del">
          <ac:chgData name="Michael A Fudge Jr" userId="133895e8-240b-4811-850e-9cf94297d089" providerId="ADAL" clId="{859B20EF-3A6A-4B5F-BE9E-732FADD20BBC}" dt="2020-08-04T16:44:42.776" v="1600" actId="478"/>
          <ac:spMkLst>
            <pc:docMk/>
            <pc:sldMk cId="3069789465" sldId="417"/>
            <ac:spMk id="6" creationId="{E30B5CD0-3B05-45D9-9663-BF1A74E7DC27}"/>
          </ac:spMkLst>
        </pc:spChg>
      </pc:sldChg>
      <pc:sldChg chg="addSp delSp modSp add mod ord">
        <pc:chgData name="Michael A Fudge Jr" userId="133895e8-240b-4811-850e-9cf94297d089" providerId="ADAL" clId="{859B20EF-3A6A-4B5F-BE9E-732FADD20BBC}" dt="2020-08-05T18:43:51.837" v="7013"/>
        <pc:sldMkLst>
          <pc:docMk/>
          <pc:sldMk cId="3245544574" sldId="418"/>
        </pc:sldMkLst>
        <pc:spChg chg="mod">
          <ac:chgData name="Michael A Fudge Jr" userId="133895e8-240b-4811-850e-9cf94297d089" providerId="ADAL" clId="{859B20EF-3A6A-4B5F-BE9E-732FADD20BBC}" dt="2020-08-04T16:45:51.122" v="1622" actId="14100"/>
          <ac:spMkLst>
            <pc:docMk/>
            <pc:sldMk cId="3245544574" sldId="418"/>
            <ac:spMk id="2" creationId="{85954A83-1BFB-42E8-ABE1-F6284F291E27}"/>
          </ac:spMkLst>
        </pc:spChg>
        <pc:spChg chg="add mod">
          <ac:chgData name="Michael A Fudge Jr" userId="133895e8-240b-4811-850e-9cf94297d089" providerId="ADAL" clId="{859B20EF-3A6A-4B5F-BE9E-732FADD20BBC}" dt="2020-08-04T16:47:01.204" v="1638" actId="207"/>
          <ac:spMkLst>
            <pc:docMk/>
            <pc:sldMk cId="3245544574" sldId="418"/>
            <ac:spMk id="3" creationId="{F62B399A-41CA-4ED3-8354-2500D94140FF}"/>
          </ac:spMkLst>
        </pc:spChg>
        <pc:spChg chg="del">
          <ac:chgData name="Michael A Fudge Jr" userId="133895e8-240b-4811-850e-9cf94297d089" providerId="ADAL" clId="{859B20EF-3A6A-4B5F-BE9E-732FADD20BBC}" dt="2020-08-04T16:45:57.954" v="1623" actId="478"/>
          <ac:spMkLst>
            <pc:docMk/>
            <pc:sldMk cId="3245544574" sldId="418"/>
            <ac:spMk id="5" creationId="{11ADE2FC-5EF5-496A-B33F-798AA70F7BFF}"/>
          </ac:spMkLst>
        </pc:spChg>
        <pc:picChg chg="mod">
          <ac:chgData name="Michael A Fudge Jr" userId="133895e8-240b-4811-850e-9cf94297d089" providerId="ADAL" clId="{859B20EF-3A6A-4B5F-BE9E-732FADD20BBC}" dt="2020-08-04T16:46:05.277" v="1626" actId="1076"/>
          <ac:picMkLst>
            <pc:docMk/>
            <pc:sldMk cId="3245544574" sldId="418"/>
            <ac:picMk id="4" creationId="{ABF52C46-EFC9-4126-9C0C-5B53C8B42217}"/>
          </ac:picMkLst>
        </pc:picChg>
        <pc:picChg chg="add mod">
          <ac:chgData name="Michael A Fudge Jr" userId="133895e8-240b-4811-850e-9cf94297d089" providerId="ADAL" clId="{859B20EF-3A6A-4B5F-BE9E-732FADD20BBC}" dt="2020-08-04T16:46:02.029" v="1625" actId="1076"/>
          <ac:picMkLst>
            <pc:docMk/>
            <pc:sldMk cId="3245544574" sldId="418"/>
            <ac:picMk id="7" creationId="{9D25B9B0-DD57-49B2-B5C0-55EB2084D190}"/>
          </ac:picMkLst>
        </pc:picChg>
      </pc:sldChg>
      <pc:sldChg chg="modSp add del mod">
        <pc:chgData name="Michael A Fudge Jr" userId="133895e8-240b-4811-850e-9cf94297d089" providerId="ADAL" clId="{859B20EF-3A6A-4B5F-BE9E-732FADD20BBC}" dt="2020-08-05T14:19:06.296" v="2093" actId="47"/>
        <pc:sldMkLst>
          <pc:docMk/>
          <pc:sldMk cId="3741983436" sldId="419"/>
        </pc:sldMkLst>
        <pc:spChg chg="mod">
          <ac:chgData name="Michael A Fudge Jr" userId="133895e8-240b-4811-850e-9cf94297d089" providerId="ADAL" clId="{859B20EF-3A6A-4B5F-BE9E-732FADD20BBC}" dt="2020-08-05T14:18:53.468" v="2091" actId="20577"/>
          <ac:spMkLst>
            <pc:docMk/>
            <pc:sldMk cId="3741983436" sldId="419"/>
            <ac:spMk id="2" creationId="{85954A83-1BFB-42E8-ABE1-F6284F291E27}"/>
          </ac:spMkLst>
        </pc:spChg>
      </pc:sldChg>
      <pc:sldChg chg="modSp add mod ord">
        <pc:chgData name="Michael A Fudge Jr" userId="133895e8-240b-4811-850e-9cf94297d089" providerId="ADAL" clId="{859B20EF-3A6A-4B5F-BE9E-732FADD20BBC}" dt="2020-08-05T18:31:13.567" v="5855" actId="1076"/>
        <pc:sldMkLst>
          <pc:docMk/>
          <pc:sldMk cId="3682091304" sldId="420"/>
        </pc:sldMkLst>
        <pc:spChg chg="mod">
          <ac:chgData name="Michael A Fudge Jr" userId="133895e8-240b-4811-850e-9cf94297d089" providerId="ADAL" clId="{859B20EF-3A6A-4B5F-BE9E-732FADD20BBC}" dt="2020-08-05T18:31:13.567" v="5855" actId="1076"/>
          <ac:spMkLst>
            <pc:docMk/>
            <pc:sldMk cId="3682091304" sldId="420"/>
            <ac:spMk id="2" creationId="{85954A83-1BFB-42E8-ABE1-F6284F291E27}"/>
          </ac:spMkLst>
        </pc:spChg>
      </pc:sldChg>
      <pc:sldChg chg="new del">
        <pc:chgData name="Michael A Fudge Jr" userId="133895e8-240b-4811-850e-9cf94297d089" providerId="ADAL" clId="{859B20EF-3A6A-4B5F-BE9E-732FADD20BBC}" dt="2020-08-07T00:19:46.218" v="9504" actId="47"/>
        <pc:sldMkLst>
          <pc:docMk/>
          <pc:sldMk cId="4293918647" sldId="421"/>
        </pc:sldMkLst>
      </pc:sldChg>
      <pc:sldChg chg="new del">
        <pc:chgData name="Michael A Fudge Jr" userId="133895e8-240b-4811-850e-9cf94297d089" providerId="ADAL" clId="{859B20EF-3A6A-4B5F-BE9E-732FADD20BBC}" dt="2020-08-07T00:19:46.218" v="9504" actId="47"/>
        <pc:sldMkLst>
          <pc:docMk/>
          <pc:sldMk cId="1431795461" sldId="422"/>
        </pc:sldMkLst>
      </pc:sldChg>
      <pc:sldChg chg="modSp add mod ord">
        <pc:chgData name="Michael A Fudge Jr" userId="133895e8-240b-4811-850e-9cf94297d089" providerId="ADAL" clId="{859B20EF-3A6A-4B5F-BE9E-732FADD20BBC}" dt="2020-08-05T18:28:43.676" v="5776"/>
        <pc:sldMkLst>
          <pc:docMk/>
          <pc:sldMk cId="1938533313" sldId="423"/>
        </pc:sldMkLst>
        <pc:spChg chg="mod">
          <ac:chgData name="Michael A Fudge Jr" userId="133895e8-240b-4811-850e-9cf94297d089" providerId="ADAL" clId="{859B20EF-3A6A-4B5F-BE9E-732FADD20BBC}" dt="2020-08-05T14:20:43.366" v="2122" actId="6549"/>
          <ac:spMkLst>
            <pc:docMk/>
            <pc:sldMk cId="1938533313" sldId="423"/>
            <ac:spMk id="5" creationId="{E0D04EC1-733E-4BA9-9251-8C6E6E3D01D7}"/>
          </ac:spMkLst>
        </pc:spChg>
        <pc:spChg chg="mod">
          <ac:chgData name="Michael A Fudge Jr" userId="133895e8-240b-4811-850e-9cf94297d089" providerId="ADAL" clId="{859B20EF-3A6A-4B5F-BE9E-732FADD20BBC}" dt="2020-08-05T14:22:57.098" v="2335" actId="6549"/>
          <ac:spMkLst>
            <pc:docMk/>
            <pc:sldMk cId="1938533313" sldId="423"/>
            <ac:spMk id="6" creationId="{E33EFCDF-893E-4DC5-B75A-872200D063CA}"/>
          </ac:spMkLst>
        </pc:spChg>
      </pc:sldChg>
      <pc:sldChg chg="modSp add mod ord">
        <pc:chgData name="Michael A Fudge Jr" userId="133895e8-240b-4811-850e-9cf94297d089" providerId="ADAL" clId="{859B20EF-3A6A-4B5F-BE9E-732FADD20BBC}" dt="2020-08-05T18:16:01.285" v="5074" actId="20577"/>
        <pc:sldMkLst>
          <pc:docMk/>
          <pc:sldMk cId="2100316356" sldId="424"/>
        </pc:sldMkLst>
        <pc:spChg chg="mod">
          <ac:chgData name="Michael A Fudge Jr" userId="133895e8-240b-4811-850e-9cf94297d089" providerId="ADAL" clId="{859B20EF-3A6A-4B5F-BE9E-732FADD20BBC}" dt="2020-08-05T14:28:07.919" v="2531" actId="20577"/>
          <ac:spMkLst>
            <pc:docMk/>
            <pc:sldMk cId="2100316356" sldId="424"/>
            <ac:spMk id="5" creationId="{E0D04EC1-733E-4BA9-9251-8C6E6E3D01D7}"/>
          </ac:spMkLst>
        </pc:spChg>
        <pc:spChg chg="mod">
          <ac:chgData name="Michael A Fudge Jr" userId="133895e8-240b-4811-850e-9cf94297d089" providerId="ADAL" clId="{859B20EF-3A6A-4B5F-BE9E-732FADD20BBC}" dt="2020-08-05T18:16:01.285" v="5074" actId="20577"/>
          <ac:spMkLst>
            <pc:docMk/>
            <pc:sldMk cId="2100316356" sldId="424"/>
            <ac:spMk id="6" creationId="{E33EFCDF-893E-4DC5-B75A-872200D063CA}"/>
          </ac:spMkLst>
        </pc:spChg>
      </pc:sldChg>
      <pc:sldChg chg="addSp delSp modSp new mod">
        <pc:chgData name="Michael A Fudge Jr" userId="133895e8-240b-4811-850e-9cf94297d089" providerId="ADAL" clId="{859B20EF-3A6A-4B5F-BE9E-732FADD20BBC}" dt="2020-08-05T17:39:14.358" v="3717" actId="1076"/>
        <pc:sldMkLst>
          <pc:docMk/>
          <pc:sldMk cId="3716844456" sldId="425"/>
        </pc:sldMkLst>
        <pc:spChg chg="mod">
          <ac:chgData name="Michael A Fudge Jr" userId="133895e8-240b-4811-850e-9cf94297d089" providerId="ADAL" clId="{859B20EF-3A6A-4B5F-BE9E-732FADD20BBC}" dt="2020-08-05T14:26:19.072" v="2417" actId="20577"/>
          <ac:spMkLst>
            <pc:docMk/>
            <pc:sldMk cId="3716844456" sldId="425"/>
            <ac:spMk id="2" creationId="{669BBB99-DBD9-4668-90F7-2F62C3702498}"/>
          </ac:spMkLst>
        </pc:spChg>
        <pc:spChg chg="del">
          <ac:chgData name="Michael A Fudge Jr" userId="133895e8-240b-4811-850e-9cf94297d089" providerId="ADAL" clId="{859B20EF-3A6A-4B5F-BE9E-732FADD20BBC}" dt="2020-08-05T17:36:53.180" v="3670"/>
          <ac:spMkLst>
            <pc:docMk/>
            <pc:sldMk cId="3716844456" sldId="425"/>
            <ac:spMk id="3" creationId="{D323A7C0-29EC-4FDC-9918-5647B807F442}"/>
          </ac:spMkLst>
        </pc:spChg>
        <pc:graphicFrameChg chg="add mod modGraphic">
          <ac:chgData name="Michael A Fudge Jr" userId="133895e8-240b-4811-850e-9cf94297d089" providerId="ADAL" clId="{859B20EF-3A6A-4B5F-BE9E-732FADD20BBC}" dt="2020-08-05T17:39:14.358" v="3717" actId="1076"/>
          <ac:graphicFrameMkLst>
            <pc:docMk/>
            <pc:sldMk cId="3716844456" sldId="425"/>
            <ac:graphicFrameMk id="4" creationId="{F652AB15-D11F-48D3-8133-0400704FA267}"/>
          </ac:graphicFrameMkLst>
        </pc:graphicFrameChg>
      </pc:sldChg>
      <pc:sldChg chg="modSp new del mod">
        <pc:chgData name="Michael A Fudge Jr" userId="133895e8-240b-4811-850e-9cf94297d089" providerId="ADAL" clId="{859B20EF-3A6A-4B5F-BE9E-732FADD20BBC}" dt="2020-08-05T18:10:14.306" v="4814" actId="47"/>
        <pc:sldMkLst>
          <pc:docMk/>
          <pc:sldMk cId="137309956" sldId="426"/>
        </pc:sldMkLst>
        <pc:spChg chg="mod">
          <ac:chgData name="Michael A Fudge Jr" userId="133895e8-240b-4811-850e-9cf94297d089" providerId="ADAL" clId="{859B20EF-3A6A-4B5F-BE9E-732FADD20BBC}" dt="2020-08-05T14:27:35.559" v="2504" actId="20577"/>
          <ac:spMkLst>
            <pc:docMk/>
            <pc:sldMk cId="137309956" sldId="426"/>
            <ac:spMk id="2" creationId="{24C53D0B-8677-4FA1-9545-C5AAB8317D71}"/>
          </ac:spMkLst>
        </pc:spChg>
      </pc:sldChg>
      <pc:sldChg chg="addSp delSp modSp new mod">
        <pc:chgData name="Michael A Fudge Jr" userId="133895e8-240b-4811-850e-9cf94297d089" providerId="ADAL" clId="{859B20EF-3A6A-4B5F-BE9E-732FADD20BBC}" dt="2020-08-05T18:11:17.113" v="4827" actId="14100"/>
        <pc:sldMkLst>
          <pc:docMk/>
          <pc:sldMk cId="826090088" sldId="427"/>
        </pc:sldMkLst>
        <pc:spChg chg="mod">
          <ac:chgData name="Michael A Fudge Jr" userId="133895e8-240b-4811-850e-9cf94297d089" providerId="ADAL" clId="{859B20EF-3A6A-4B5F-BE9E-732FADD20BBC}" dt="2020-08-05T14:27:53.480" v="2525" actId="20577"/>
          <ac:spMkLst>
            <pc:docMk/>
            <pc:sldMk cId="826090088" sldId="427"/>
            <ac:spMk id="2" creationId="{856569C9-1954-4D67-A235-A8D4C8E68FDD}"/>
          </ac:spMkLst>
        </pc:spChg>
        <pc:spChg chg="del">
          <ac:chgData name="Michael A Fudge Jr" userId="133895e8-240b-4811-850e-9cf94297d089" providerId="ADAL" clId="{859B20EF-3A6A-4B5F-BE9E-732FADD20BBC}" dt="2020-08-05T18:10:27.233" v="4815"/>
          <ac:spMkLst>
            <pc:docMk/>
            <pc:sldMk cId="826090088" sldId="427"/>
            <ac:spMk id="3" creationId="{43D224D9-1270-4085-9F1B-56DF8017DEAF}"/>
          </ac:spMkLst>
        </pc:spChg>
        <pc:graphicFrameChg chg="add mod modGraphic">
          <ac:chgData name="Michael A Fudge Jr" userId="133895e8-240b-4811-850e-9cf94297d089" providerId="ADAL" clId="{859B20EF-3A6A-4B5F-BE9E-732FADD20BBC}" dt="2020-08-05T18:11:17.113" v="4827" actId="14100"/>
          <ac:graphicFrameMkLst>
            <pc:docMk/>
            <pc:sldMk cId="826090088" sldId="427"/>
            <ac:graphicFrameMk id="4" creationId="{AF779C5E-D69B-47CE-87F6-5E5BB7A2E619}"/>
          </ac:graphicFrameMkLst>
        </pc:graphicFrameChg>
      </pc:sldChg>
      <pc:sldChg chg="addSp delSp modSp new mod">
        <pc:chgData name="Michael A Fudge Jr" userId="133895e8-240b-4811-850e-9cf94297d089" providerId="ADAL" clId="{859B20EF-3A6A-4B5F-BE9E-732FADD20BBC}" dt="2020-08-05T18:15:14.286" v="5028" actId="2711"/>
        <pc:sldMkLst>
          <pc:docMk/>
          <pc:sldMk cId="86718018" sldId="428"/>
        </pc:sldMkLst>
        <pc:spChg chg="mod">
          <ac:chgData name="Michael A Fudge Jr" userId="133895e8-240b-4811-850e-9cf94297d089" providerId="ADAL" clId="{859B20EF-3A6A-4B5F-BE9E-732FADD20BBC}" dt="2020-08-05T14:28:16.405" v="2548" actId="20577"/>
          <ac:spMkLst>
            <pc:docMk/>
            <pc:sldMk cId="86718018" sldId="428"/>
            <ac:spMk id="2" creationId="{06471974-839B-485A-923B-27FC72F5C2DE}"/>
          </ac:spMkLst>
        </pc:spChg>
        <pc:spChg chg="del">
          <ac:chgData name="Michael A Fudge Jr" userId="133895e8-240b-4811-850e-9cf94297d089" providerId="ADAL" clId="{859B20EF-3A6A-4B5F-BE9E-732FADD20BBC}" dt="2020-08-05T18:14:32.593" v="5016"/>
          <ac:spMkLst>
            <pc:docMk/>
            <pc:sldMk cId="86718018" sldId="428"/>
            <ac:spMk id="3" creationId="{D40A991F-373F-4926-B49B-21731777BBCF}"/>
          </ac:spMkLst>
        </pc:spChg>
        <pc:graphicFrameChg chg="add mod modGraphic">
          <ac:chgData name="Michael A Fudge Jr" userId="133895e8-240b-4811-850e-9cf94297d089" providerId="ADAL" clId="{859B20EF-3A6A-4B5F-BE9E-732FADD20BBC}" dt="2020-08-05T18:15:14.286" v="5028" actId="2711"/>
          <ac:graphicFrameMkLst>
            <pc:docMk/>
            <pc:sldMk cId="86718018" sldId="428"/>
            <ac:graphicFrameMk id="4" creationId="{440F95D4-E114-40FC-B31B-7442218EBAEA}"/>
          </ac:graphicFrameMkLst>
        </pc:graphicFrameChg>
      </pc:sldChg>
      <pc:sldChg chg="modSp new mod ord">
        <pc:chgData name="Michael A Fudge Jr" userId="133895e8-240b-4811-850e-9cf94297d089" providerId="ADAL" clId="{859B20EF-3A6A-4B5F-BE9E-732FADD20BBC}" dt="2020-08-05T18:29:32.271" v="5817" actId="20577"/>
        <pc:sldMkLst>
          <pc:docMk/>
          <pc:sldMk cId="1302370193" sldId="429"/>
        </pc:sldMkLst>
        <pc:spChg chg="mod">
          <ac:chgData name="Michael A Fudge Jr" userId="133895e8-240b-4811-850e-9cf94297d089" providerId="ADAL" clId="{859B20EF-3A6A-4B5F-BE9E-732FADD20BBC}" dt="2020-08-05T18:29:07.808" v="5808" actId="20577"/>
          <ac:spMkLst>
            <pc:docMk/>
            <pc:sldMk cId="1302370193" sldId="429"/>
            <ac:spMk id="2" creationId="{478DA5A6-DEDF-4128-96CB-C3F37654C425}"/>
          </ac:spMkLst>
        </pc:spChg>
        <pc:spChg chg="mod">
          <ac:chgData name="Michael A Fudge Jr" userId="133895e8-240b-4811-850e-9cf94297d089" providerId="ADAL" clId="{859B20EF-3A6A-4B5F-BE9E-732FADD20BBC}" dt="2020-08-05T18:29:32.271" v="5817" actId="20577"/>
          <ac:spMkLst>
            <pc:docMk/>
            <pc:sldMk cId="1302370193" sldId="429"/>
            <ac:spMk id="3" creationId="{993F3476-EE03-4107-BA19-1DE614F3D5CC}"/>
          </ac:spMkLst>
        </pc:spChg>
      </pc:sldChg>
      <pc:sldChg chg="new del">
        <pc:chgData name="Michael A Fudge Jr" userId="133895e8-240b-4811-850e-9cf94297d089" providerId="ADAL" clId="{859B20EF-3A6A-4B5F-BE9E-732FADD20BBC}" dt="2020-08-05T17:06:39.648" v="2567" actId="680"/>
        <pc:sldMkLst>
          <pc:docMk/>
          <pc:sldMk cId="1839248971" sldId="430"/>
        </pc:sldMkLst>
      </pc:sldChg>
      <pc:sldChg chg="modSp add mod ord">
        <pc:chgData name="Michael A Fudge Jr" userId="133895e8-240b-4811-850e-9cf94297d089" providerId="ADAL" clId="{859B20EF-3A6A-4B5F-BE9E-732FADD20BBC}" dt="2020-08-05T17:08:17.555" v="2591" actId="20577"/>
        <pc:sldMkLst>
          <pc:docMk/>
          <pc:sldMk cId="2891795996" sldId="430"/>
        </pc:sldMkLst>
        <pc:spChg chg="mod">
          <ac:chgData name="Michael A Fudge Jr" userId="133895e8-240b-4811-850e-9cf94297d089" providerId="ADAL" clId="{859B20EF-3A6A-4B5F-BE9E-732FADD20BBC}" dt="2020-08-05T17:08:17.555" v="2591" actId="20577"/>
          <ac:spMkLst>
            <pc:docMk/>
            <pc:sldMk cId="2891795996" sldId="430"/>
            <ac:spMk id="4" creationId="{00000000-0000-0000-0000-000000000000}"/>
          </ac:spMkLst>
        </pc:spChg>
      </pc:sldChg>
      <pc:sldChg chg="addSp delSp modSp add del mod ord modAnim modNotesTx">
        <pc:chgData name="Michael A Fudge Jr" userId="133895e8-240b-4811-850e-9cf94297d089" providerId="ADAL" clId="{859B20EF-3A6A-4B5F-BE9E-732FADD20BBC}" dt="2020-08-05T17:26:15.665" v="3095" actId="47"/>
        <pc:sldMkLst>
          <pc:docMk/>
          <pc:sldMk cId="2443481774" sldId="431"/>
        </pc:sldMkLst>
        <pc:spChg chg="mod">
          <ac:chgData name="Michael A Fudge Jr" userId="133895e8-240b-4811-850e-9cf94297d089" providerId="ADAL" clId="{859B20EF-3A6A-4B5F-BE9E-732FADD20BBC}" dt="2020-08-05T17:15:27.218" v="2743" actId="20577"/>
          <ac:spMkLst>
            <pc:docMk/>
            <pc:sldMk cId="2443481774" sldId="431"/>
            <ac:spMk id="2" creationId="{5C84C77B-FF54-4813-94E1-23FF8F114C7E}"/>
          </ac:spMkLst>
        </pc:spChg>
        <pc:spChg chg="mod">
          <ac:chgData name="Michael A Fudge Jr" userId="133895e8-240b-4811-850e-9cf94297d089" providerId="ADAL" clId="{859B20EF-3A6A-4B5F-BE9E-732FADD20BBC}" dt="2020-08-05T17:24:34.308" v="3092" actId="5793"/>
          <ac:spMkLst>
            <pc:docMk/>
            <pc:sldMk cId="2443481774" sldId="431"/>
            <ac:spMk id="4" creationId="{74B6070D-2E18-49A3-84C2-0A1B79DC59EE}"/>
          </ac:spMkLst>
        </pc:spChg>
        <pc:spChg chg="add mod">
          <ac:chgData name="Michael A Fudge Jr" userId="133895e8-240b-4811-850e-9cf94297d089" providerId="ADAL" clId="{859B20EF-3A6A-4B5F-BE9E-732FADD20BBC}" dt="2020-08-05T17:24:16.719" v="3088" actId="13822"/>
          <ac:spMkLst>
            <pc:docMk/>
            <pc:sldMk cId="2443481774" sldId="431"/>
            <ac:spMk id="6" creationId="{C57C1A80-5220-430A-A007-43A14A2C6354}"/>
          </ac:spMkLst>
        </pc:spChg>
        <pc:graphicFrameChg chg="add mod modGraphic">
          <ac:chgData name="Michael A Fudge Jr" userId="133895e8-240b-4811-850e-9cf94297d089" providerId="ADAL" clId="{859B20EF-3A6A-4B5F-BE9E-732FADD20BBC}" dt="2020-08-05T17:23:14.749" v="3066" actId="20577"/>
          <ac:graphicFrameMkLst>
            <pc:docMk/>
            <pc:sldMk cId="2443481774" sldId="431"/>
            <ac:graphicFrameMk id="3" creationId="{8EBAB58E-CA9E-41F3-8BE4-C5C6C19D8D23}"/>
          </ac:graphicFrameMkLst>
        </pc:graphicFrameChg>
        <pc:graphicFrameChg chg="add mod modGraphic">
          <ac:chgData name="Michael A Fudge Jr" userId="133895e8-240b-4811-850e-9cf94297d089" providerId="ADAL" clId="{859B20EF-3A6A-4B5F-BE9E-732FADD20BBC}" dt="2020-08-05T17:23:26.246" v="3069" actId="1076"/>
          <ac:graphicFrameMkLst>
            <pc:docMk/>
            <pc:sldMk cId="2443481774" sldId="431"/>
            <ac:graphicFrameMk id="7" creationId="{EA955E38-23C7-4ED5-8008-DDA3B0CF0DA8}"/>
          </ac:graphicFrameMkLst>
        </pc:graphicFrameChg>
        <pc:picChg chg="del">
          <ac:chgData name="Michael A Fudge Jr" userId="133895e8-240b-4811-850e-9cf94297d089" providerId="ADAL" clId="{859B20EF-3A6A-4B5F-BE9E-732FADD20BBC}" dt="2020-08-05T17:15:20.462" v="2730" actId="478"/>
          <ac:picMkLst>
            <pc:docMk/>
            <pc:sldMk cId="2443481774" sldId="431"/>
            <ac:picMk id="5" creationId="{6ED88957-E4AA-4C0B-8205-EA58CBD0B5A4}"/>
          </ac:picMkLst>
        </pc:picChg>
      </pc:sldChg>
      <pc:sldChg chg="add del">
        <pc:chgData name="Michael A Fudge Jr" userId="133895e8-240b-4811-850e-9cf94297d089" providerId="ADAL" clId="{859B20EF-3A6A-4B5F-BE9E-732FADD20BBC}" dt="2020-08-05T17:06:38.500" v="2566"/>
        <pc:sldMkLst>
          <pc:docMk/>
          <pc:sldMk cId="3380804844" sldId="431"/>
        </pc:sldMkLst>
      </pc:sldChg>
      <pc:sldChg chg="delSp modSp add mod delAnim modAnim">
        <pc:chgData name="Michael A Fudge Jr" userId="133895e8-240b-4811-850e-9cf94297d089" providerId="ADAL" clId="{859B20EF-3A6A-4B5F-BE9E-732FADD20BBC}" dt="2020-08-05T17:34:02.817" v="3584" actId="20577"/>
        <pc:sldMkLst>
          <pc:docMk/>
          <pc:sldMk cId="1061319144" sldId="432"/>
        </pc:sldMkLst>
        <pc:spChg chg="mod">
          <ac:chgData name="Michael A Fudge Jr" userId="133895e8-240b-4811-850e-9cf94297d089" providerId="ADAL" clId="{859B20EF-3A6A-4B5F-BE9E-732FADD20BBC}" dt="2020-08-05T17:34:02.817" v="3584" actId="20577"/>
          <ac:spMkLst>
            <pc:docMk/>
            <pc:sldMk cId="1061319144" sldId="432"/>
            <ac:spMk id="4" creationId="{74B6070D-2E18-49A3-84C2-0A1B79DC59EE}"/>
          </ac:spMkLst>
        </pc:spChg>
        <pc:spChg chg="del">
          <ac:chgData name="Michael A Fudge Jr" userId="133895e8-240b-4811-850e-9cf94297d089" providerId="ADAL" clId="{859B20EF-3A6A-4B5F-BE9E-732FADD20BBC}" dt="2020-08-05T17:27:50.797" v="3173" actId="478"/>
          <ac:spMkLst>
            <pc:docMk/>
            <pc:sldMk cId="1061319144" sldId="432"/>
            <ac:spMk id="6" creationId="{C57C1A80-5220-430A-A007-43A14A2C6354}"/>
          </ac:spMkLst>
        </pc:spChg>
        <pc:graphicFrameChg chg="del">
          <ac:chgData name="Michael A Fudge Jr" userId="133895e8-240b-4811-850e-9cf94297d089" providerId="ADAL" clId="{859B20EF-3A6A-4B5F-BE9E-732FADD20BBC}" dt="2020-08-05T17:27:50.797" v="3173" actId="478"/>
          <ac:graphicFrameMkLst>
            <pc:docMk/>
            <pc:sldMk cId="1061319144" sldId="432"/>
            <ac:graphicFrameMk id="3" creationId="{8EBAB58E-CA9E-41F3-8BE4-C5C6C19D8D23}"/>
          </ac:graphicFrameMkLst>
        </pc:graphicFrameChg>
        <pc:graphicFrameChg chg="del">
          <ac:chgData name="Michael A Fudge Jr" userId="133895e8-240b-4811-850e-9cf94297d089" providerId="ADAL" clId="{859B20EF-3A6A-4B5F-BE9E-732FADD20BBC}" dt="2020-08-05T17:27:50.797" v="3173" actId="478"/>
          <ac:graphicFrameMkLst>
            <pc:docMk/>
            <pc:sldMk cId="1061319144" sldId="432"/>
            <ac:graphicFrameMk id="7" creationId="{EA955E38-23C7-4ED5-8008-DDA3B0CF0DA8}"/>
          </ac:graphicFrameMkLst>
        </pc:graphicFrameChg>
      </pc:sldChg>
      <pc:sldChg chg="modSp add mod">
        <pc:chgData name="Michael A Fudge Jr" userId="133895e8-240b-4811-850e-9cf94297d089" providerId="ADAL" clId="{859B20EF-3A6A-4B5F-BE9E-732FADD20BBC}" dt="2020-08-05T17:26:33.699" v="3096" actId="120"/>
        <pc:sldMkLst>
          <pc:docMk/>
          <pc:sldMk cId="3802973036" sldId="433"/>
        </pc:sldMkLst>
        <pc:spChg chg="mod">
          <ac:chgData name="Michael A Fudge Jr" userId="133895e8-240b-4811-850e-9cf94297d089" providerId="ADAL" clId="{859B20EF-3A6A-4B5F-BE9E-732FADD20BBC}" dt="2020-08-05T17:26:33.699" v="3096" actId="120"/>
          <ac:spMkLst>
            <pc:docMk/>
            <pc:sldMk cId="3802973036" sldId="433"/>
            <ac:spMk id="2" creationId="{5C84C77B-FF54-4813-94E1-23FF8F114C7E}"/>
          </ac:spMkLst>
        </pc:spChg>
      </pc:sldChg>
      <pc:sldChg chg="addSp delSp modSp new mod setBg">
        <pc:chgData name="Michael A Fudge Jr" userId="133895e8-240b-4811-850e-9cf94297d089" providerId="ADAL" clId="{859B20EF-3A6A-4B5F-BE9E-732FADD20BBC}" dt="2020-08-05T17:51:46.770" v="3938" actId="114"/>
        <pc:sldMkLst>
          <pc:docMk/>
          <pc:sldMk cId="3270916820" sldId="434"/>
        </pc:sldMkLst>
        <pc:spChg chg="mod">
          <ac:chgData name="Michael A Fudge Jr" userId="133895e8-240b-4811-850e-9cf94297d089" providerId="ADAL" clId="{859B20EF-3A6A-4B5F-BE9E-732FADD20BBC}" dt="2020-08-05T17:47:59.739" v="3880" actId="26606"/>
          <ac:spMkLst>
            <pc:docMk/>
            <pc:sldMk cId="3270916820" sldId="434"/>
            <ac:spMk id="2" creationId="{B63E04B8-634B-4B45-A95F-985A815D8DC0}"/>
          </ac:spMkLst>
        </pc:spChg>
        <pc:spChg chg="add del mod">
          <ac:chgData name="Michael A Fudge Jr" userId="133895e8-240b-4811-850e-9cf94297d089" providerId="ADAL" clId="{859B20EF-3A6A-4B5F-BE9E-732FADD20BBC}" dt="2020-08-05T17:47:59.739" v="3880" actId="26606"/>
          <ac:spMkLst>
            <pc:docMk/>
            <pc:sldMk cId="3270916820" sldId="434"/>
            <ac:spMk id="3" creationId="{C3C10E2F-9758-4F59-9C82-388259CEA5FD}"/>
          </ac:spMkLst>
        </pc:spChg>
        <pc:spChg chg="add mod">
          <ac:chgData name="Michael A Fudge Jr" userId="133895e8-240b-4811-850e-9cf94297d089" providerId="ADAL" clId="{859B20EF-3A6A-4B5F-BE9E-732FADD20BBC}" dt="2020-08-05T17:48:15.280" v="3881" actId="207"/>
          <ac:spMkLst>
            <pc:docMk/>
            <pc:sldMk cId="3270916820" sldId="434"/>
            <ac:spMk id="6" creationId="{68575C10-8187-4AC4-AD72-C754EAFD2867}"/>
          </ac:spMkLst>
        </pc:spChg>
        <pc:spChg chg="add del">
          <ac:chgData name="Michael A Fudge Jr" userId="133895e8-240b-4811-850e-9cf94297d089" providerId="ADAL" clId="{859B20EF-3A6A-4B5F-BE9E-732FADD20BBC}" dt="2020-08-05T17:47:45.991" v="3879" actId="26606"/>
          <ac:spMkLst>
            <pc:docMk/>
            <pc:sldMk cId="3270916820" sldId="434"/>
            <ac:spMk id="9" creationId="{68575C10-8187-4AC4-AD72-C754EAFD2867}"/>
          </ac:spMkLst>
        </pc:spChg>
        <pc:graphicFrameChg chg="add del">
          <ac:chgData name="Michael A Fudge Jr" userId="133895e8-240b-4811-850e-9cf94297d089" providerId="ADAL" clId="{859B20EF-3A6A-4B5F-BE9E-732FADD20BBC}" dt="2020-08-05T17:47:45.991" v="3879" actId="26606"/>
          <ac:graphicFrameMkLst>
            <pc:docMk/>
            <pc:sldMk cId="3270916820" sldId="434"/>
            <ac:graphicFrameMk id="5" creationId="{22108FC3-51EA-4A9D-B5A4-D33F03F5F361}"/>
          </ac:graphicFrameMkLst>
        </pc:graphicFrameChg>
        <pc:graphicFrameChg chg="add mod">
          <ac:chgData name="Michael A Fudge Jr" userId="133895e8-240b-4811-850e-9cf94297d089" providerId="ADAL" clId="{859B20EF-3A6A-4B5F-BE9E-732FADD20BBC}" dt="2020-08-05T17:51:46.770" v="3938" actId="114"/>
          <ac:graphicFrameMkLst>
            <pc:docMk/>
            <pc:sldMk cId="3270916820" sldId="434"/>
            <ac:graphicFrameMk id="8" creationId="{7FCB0423-DAEC-4DED-AFD9-106EB6DAD19A}"/>
          </ac:graphicFrameMkLst>
        </pc:graphicFrameChg>
        <pc:cxnChg chg="add">
          <ac:chgData name="Michael A Fudge Jr" userId="133895e8-240b-4811-850e-9cf94297d089" providerId="ADAL" clId="{859B20EF-3A6A-4B5F-BE9E-732FADD20BBC}" dt="2020-08-05T17:47:59.739" v="3880" actId="26606"/>
          <ac:cxnSpMkLst>
            <pc:docMk/>
            <pc:sldMk cId="3270916820" sldId="434"/>
            <ac:cxnSpMk id="7" creationId="{74E776C9-ED67-41B7-B3A3-4DF76EF3ACEE}"/>
          </ac:cxnSpMkLst>
        </pc:cxnChg>
        <pc:cxnChg chg="add del">
          <ac:chgData name="Michael A Fudge Jr" userId="133895e8-240b-4811-850e-9cf94297d089" providerId="ADAL" clId="{859B20EF-3A6A-4B5F-BE9E-732FADD20BBC}" dt="2020-08-05T17:47:45.991" v="3879" actId="26606"/>
          <ac:cxnSpMkLst>
            <pc:docMk/>
            <pc:sldMk cId="3270916820" sldId="434"/>
            <ac:cxnSpMk id="11" creationId="{74E776C9-ED67-41B7-B3A3-4DF76EF3ACEE}"/>
          </ac:cxnSpMkLst>
        </pc:cxnChg>
      </pc:sldChg>
      <pc:sldChg chg="new del">
        <pc:chgData name="Michael A Fudge Jr" userId="133895e8-240b-4811-850e-9cf94297d089" providerId="ADAL" clId="{859B20EF-3A6A-4B5F-BE9E-732FADD20BBC}" dt="2020-08-05T18:02:39.633" v="4416" actId="47"/>
        <pc:sldMkLst>
          <pc:docMk/>
          <pc:sldMk cId="1910016120" sldId="435"/>
        </pc:sldMkLst>
      </pc:sldChg>
      <pc:sldChg chg="modSp add mod modNotesTx">
        <pc:chgData name="Michael A Fudge Jr" userId="133895e8-240b-4811-850e-9cf94297d089" providerId="ADAL" clId="{859B20EF-3A6A-4B5F-BE9E-732FADD20BBC}" dt="2020-08-05T17:57:20.356" v="4259" actId="20577"/>
        <pc:sldMkLst>
          <pc:docMk/>
          <pc:sldMk cId="1029545914" sldId="436"/>
        </pc:sldMkLst>
        <pc:spChg chg="mod">
          <ac:chgData name="Michael A Fudge Jr" userId="133895e8-240b-4811-850e-9cf94297d089" providerId="ADAL" clId="{859B20EF-3A6A-4B5F-BE9E-732FADD20BBC}" dt="2020-08-05T17:57:20.356" v="4259" actId="20577"/>
          <ac:spMkLst>
            <pc:docMk/>
            <pc:sldMk cId="1029545914" sldId="436"/>
            <ac:spMk id="2" creationId="{A0EC69E1-79D5-4CCA-9AE3-8CCDB54E5D78}"/>
          </ac:spMkLst>
        </pc:spChg>
        <pc:spChg chg="mod">
          <ac:chgData name="Michael A Fudge Jr" userId="133895e8-240b-4811-850e-9cf94297d089" providerId="ADAL" clId="{859B20EF-3A6A-4B5F-BE9E-732FADD20BBC}" dt="2020-08-05T17:54:54.550" v="4141" actId="6549"/>
          <ac:spMkLst>
            <pc:docMk/>
            <pc:sldMk cId="1029545914" sldId="436"/>
            <ac:spMk id="3" creationId="{23BFC44E-10DC-44C2-99E8-3D541093BB67}"/>
          </ac:spMkLst>
        </pc:spChg>
      </pc:sldChg>
      <pc:sldChg chg="modSp add mod modNotesTx">
        <pc:chgData name="Michael A Fudge Jr" userId="133895e8-240b-4811-850e-9cf94297d089" providerId="ADAL" clId="{859B20EF-3A6A-4B5F-BE9E-732FADD20BBC}" dt="2020-08-05T18:00:00.399" v="4406" actId="20577"/>
        <pc:sldMkLst>
          <pc:docMk/>
          <pc:sldMk cId="4014866852" sldId="437"/>
        </pc:sldMkLst>
        <pc:spChg chg="mod">
          <ac:chgData name="Michael A Fudge Jr" userId="133895e8-240b-4811-850e-9cf94297d089" providerId="ADAL" clId="{859B20EF-3A6A-4B5F-BE9E-732FADD20BBC}" dt="2020-08-05T17:59:50.450" v="4373" actId="6549"/>
          <ac:spMkLst>
            <pc:docMk/>
            <pc:sldMk cId="4014866852" sldId="437"/>
            <ac:spMk id="3" creationId="{23BFC44E-10DC-44C2-99E8-3D541093BB67}"/>
          </ac:spMkLst>
        </pc:spChg>
      </pc:sldChg>
      <pc:sldChg chg="modSp add mod ord">
        <pc:chgData name="Michael A Fudge Jr" userId="133895e8-240b-4811-850e-9cf94297d089" providerId="ADAL" clId="{859B20EF-3A6A-4B5F-BE9E-732FADD20BBC}" dt="2020-08-05T18:00:44.944" v="4411" actId="5793"/>
        <pc:sldMkLst>
          <pc:docMk/>
          <pc:sldMk cId="4201491671" sldId="438"/>
        </pc:sldMkLst>
        <pc:spChg chg="mod">
          <ac:chgData name="Michael A Fudge Jr" userId="133895e8-240b-4811-850e-9cf94297d089" providerId="ADAL" clId="{859B20EF-3A6A-4B5F-BE9E-732FADD20BBC}" dt="2020-08-05T18:00:44.944" v="4411" actId="5793"/>
          <ac:spMkLst>
            <pc:docMk/>
            <pc:sldMk cId="4201491671" sldId="438"/>
            <ac:spMk id="3" creationId="{23BFC44E-10DC-44C2-99E8-3D541093BB67}"/>
          </ac:spMkLst>
        </pc:spChg>
      </pc:sldChg>
      <pc:sldChg chg="modSp add mod">
        <pc:chgData name="Michael A Fudge Jr" userId="133895e8-240b-4811-850e-9cf94297d089" providerId="ADAL" clId="{859B20EF-3A6A-4B5F-BE9E-732FADD20BBC}" dt="2020-08-05T18:01:57.044" v="4415" actId="14100"/>
        <pc:sldMkLst>
          <pc:docMk/>
          <pc:sldMk cId="3753128509" sldId="439"/>
        </pc:sldMkLst>
        <pc:spChg chg="mod">
          <ac:chgData name="Michael A Fudge Jr" userId="133895e8-240b-4811-850e-9cf94297d089" providerId="ADAL" clId="{859B20EF-3A6A-4B5F-BE9E-732FADD20BBC}" dt="2020-08-05T18:01:57.044" v="4415" actId="14100"/>
          <ac:spMkLst>
            <pc:docMk/>
            <pc:sldMk cId="3753128509" sldId="439"/>
            <ac:spMk id="3" creationId="{23BFC44E-10DC-44C2-99E8-3D541093BB67}"/>
          </ac:spMkLst>
        </pc:spChg>
      </pc:sldChg>
      <pc:sldChg chg="addSp delSp modSp add mod ord delAnim modAnim">
        <pc:chgData name="Michael A Fudge Jr" userId="133895e8-240b-4811-850e-9cf94297d089" providerId="ADAL" clId="{859B20EF-3A6A-4B5F-BE9E-732FADD20BBC}" dt="2020-08-05T18:08:09.061" v="4651" actId="166"/>
        <pc:sldMkLst>
          <pc:docMk/>
          <pc:sldMk cId="4047848355" sldId="440"/>
        </pc:sldMkLst>
        <pc:spChg chg="mod">
          <ac:chgData name="Michael A Fudge Jr" userId="133895e8-240b-4811-850e-9cf94297d089" providerId="ADAL" clId="{859B20EF-3A6A-4B5F-BE9E-732FADD20BBC}" dt="2020-08-05T18:04:26.198" v="4593" actId="20577"/>
          <ac:spMkLst>
            <pc:docMk/>
            <pc:sldMk cId="4047848355" sldId="440"/>
            <ac:spMk id="2" creationId="{5C84C77B-FF54-4813-94E1-23FF8F114C7E}"/>
          </ac:spMkLst>
        </pc:spChg>
        <pc:spChg chg="mod">
          <ac:chgData name="Michael A Fudge Jr" userId="133895e8-240b-4811-850e-9cf94297d089" providerId="ADAL" clId="{859B20EF-3A6A-4B5F-BE9E-732FADD20BBC}" dt="2020-08-05T18:05:39.241" v="4624" actId="27636"/>
          <ac:spMkLst>
            <pc:docMk/>
            <pc:sldMk cId="4047848355" sldId="440"/>
            <ac:spMk id="4" creationId="{74B6070D-2E18-49A3-84C2-0A1B79DC59EE}"/>
          </ac:spMkLst>
        </pc:spChg>
        <pc:spChg chg="mod ord">
          <ac:chgData name="Michael A Fudge Jr" userId="133895e8-240b-4811-850e-9cf94297d089" providerId="ADAL" clId="{859B20EF-3A6A-4B5F-BE9E-732FADD20BBC}" dt="2020-08-05T18:08:09.061" v="4651" actId="166"/>
          <ac:spMkLst>
            <pc:docMk/>
            <pc:sldMk cId="4047848355" sldId="440"/>
            <ac:spMk id="6" creationId="{C57C1A80-5220-430A-A007-43A14A2C6354}"/>
          </ac:spMkLst>
        </pc:spChg>
        <pc:graphicFrameChg chg="mod modGraphic">
          <ac:chgData name="Michael A Fudge Jr" userId="133895e8-240b-4811-850e-9cf94297d089" providerId="ADAL" clId="{859B20EF-3A6A-4B5F-BE9E-732FADD20BBC}" dt="2020-08-05T18:06:09.140" v="4629"/>
          <ac:graphicFrameMkLst>
            <pc:docMk/>
            <pc:sldMk cId="4047848355" sldId="440"/>
            <ac:graphicFrameMk id="3" creationId="{8EBAB58E-CA9E-41F3-8BE4-C5C6C19D8D23}"/>
          </ac:graphicFrameMkLst>
        </pc:graphicFrameChg>
        <pc:graphicFrameChg chg="del">
          <ac:chgData name="Michael A Fudge Jr" userId="133895e8-240b-4811-850e-9cf94297d089" providerId="ADAL" clId="{859B20EF-3A6A-4B5F-BE9E-732FADD20BBC}" dt="2020-08-05T18:06:02.654" v="4628" actId="478"/>
          <ac:graphicFrameMkLst>
            <pc:docMk/>
            <pc:sldMk cId="4047848355" sldId="440"/>
            <ac:graphicFrameMk id="7" creationId="{EA955E38-23C7-4ED5-8008-DDA3B0CF0DA8}"/>
          </ac:graphicFrameMkLst>
        </pc:graphicFrameChg>
        <pc:graphicFrameChg chg="add mod modGraphic">
          <ac:chgData name="Michael A Fudge Jr" userId="133895e8-240b-4811-850e-9cf94297d089" providerId="ADAL" clId="{859B20EF-3A6A-4B5F-BE9E-732FADD20BBC}" dt="2020-08-05T18:07:00.850" v="4638" actId="1076"/>
          <ac:graphicFrameMkLst>
            <pc:docMk/>
            <pc:sldMk cId="4047848355" sldId="440"/>
            <ac:graphicFrameMk id="8" creationId="{35170E84-3CE2-4947-8D44-9598341C88A4}"/>
          </ac:graphicFrameMkLst>
        </pc:graphicFrameChg>
      </pc:sldChg>
      <pc:sldChg chg="modSp add mod ord modAnim">
        <pc:chgData name="Michael A Fudge Jr" userId="133895e8-240b-4811-850e-9cf94297d089" providerId="ADAL" clId="{859B20EF-3A6A-4B5F-BE9E-732FADD20BBC}" dt="2020-08-05T18:14:07.996" v="5015" actId="20577"/>
        <pc:sldMkLst>
          <pc:docMk/>
          <pc:sldMk cId="1134494620" sldId="441"/>
        </pc:sldMkLst>
        <pc:spChg chg="mod">
          <ac:chgData name="Michael A Fudge Jr" userId="133895e8-240b-4811-850e-9cf94297d089" providerId="ADAL" clId="{859B20EF-3A6A-4B5F-BE9E-732FADD20BBC}" dt="2020-08-05T18:03:43.457" v="4499" actId="20577"/>
          <ac:spMkLst>
            <pc:docMk/>
            <pc:sldMk cId="1134494620" sldId="441"/>
            <ac:spMk id="2" creationId="{5C84C77B-FF54-4813-94E1-23FF8F114C7E}"/>
          </ac:spMkLst>
        </pc:spChg>
        <pc:spChg chg="mod">
          <ac:chgData name="Michael A Fudge Jr" userId="133895e8-240b-4811-850e-9cf94297d089" providerId="ADAL" clId="{859B20EF-3A6A-4B5F-BE9E-732FADD20BBC}" dt="2020-08-05T18:14:07.996" v="5015" actId="20577"/>
          <ac:spMkLst>
            <pc:docMk/>
            <pc:sldMk cId="1134494620" sldId="441"/>
            <ac:spMk id="4" creationId="{74B6070D-2E18-49A3-84C2-0A1B79DC59EE}"/>
          </ac:spMkLst>
        </pc:spChg>
      </pc:sldChg>
      <pc:sldChg chg="addSp delSp modSp new mod setBg modAnim">
        <pc:chgData name="Michael A Fudge Jr" userId="133895e8-240b-4811-850e-9cf94297d089" providerId="ADAL" clId="{859B20EF-3A6A-4B5F-BE9E-732FADD20BBC}" dt="2020-08-06T23:36:34.673" v="7703"/>
        <pc:sldMkLst>
          <pc:docMk/>
          <pc:sldMk cId="2940023994" sldId="442"/>
        </pc:sldMkLst>
        <pc:spChg chg="mod">
          <ac:chgData name="Michael A Fudge Jr" userId="133895e8-240b-4811-850e-9cf94297d089" providerId="ADAL" clId="{859B20EF-3A6A-4B5F-BE9E-732FADD20BBC}" dt="2020-08-06T23:27:34.455" v="7500" actId="20577"/>
          <ac:spMkLst>
            <pc:docMk/>
            <pc:sldMk cId="2940023994" sldId="442"/>
            <ac:spMk id="2" creationId="{444F57FC-D1D5-4120-B34E-D25B5C05B6C1}"/>
          </ac:spMkLst>
        </pc:spChg>
        <pc:spChg chg="mod">
          <ac:chgData name="Michael A Fudge Jr" userId="133895e8-240b-4811-850e-9cf94297d089" providerId="ADAL" clId="{859B20EF-3A6A-4B5F-BE9E-732FADD20BBC}" dt="2020-08-06T23:29:53.209" v="7596" actId="20577"/>
          <ac:spMkLst>
            <pc:docMk/>
            <pc:sldMk cId="2940023994" sldId="442"/>
            <ac:spMk id="3" creationId="{89B48BE3-8A63-4860-822D-F55A3B39F527}"/>
          </ac:spMkLst>
        </pc:spChg>
        <pc:spChg chg="add del">
          <ac:chgData name="Michael A Fudge Jr" userId="133895e8-240b-4811-850e-9cf94297d089" providerId="ADAL" clId="{859B20EF-3A6A-4B5F-BE9E-732FADD20BBC}" dt="2020-08-06T23:25:30.063" v="7392" actId="26606"/>
          <ac:spMkLst>
            <pc:docMk/>
            <pc:sldMk cId="2940023994" sldId="442"/>
            <ac:spMk id="8" creationId="{76EFD3D9-44F0-4267-BCC1-1613E79D8274}"/>
          </ac:spMkLst>
        </pc:spChg>
        <pc:spChg chg="add del">
          <ac:chgData name="Michael A Fudge Jr" userId="133895e8-240b-4811-850e-9cf94297d089" providerId="ADAL" clId="{859B20EF-3A6A-4B5F-BE9E-732FADD20BBC}" dt="2020-08-06T23:25:30.063" v="7392" actId="26606"/>
          <ac:spMkLst>
            <pc:docMk/>
            <pc:sldMk cId="2940023994" sldId="442"/>
            <ac:spMk id="10" creationId="{A779A851-95D6-41AF-937A-B0E4B7F6FA8D}"/>
          </ac:spMkLst>
        </pc:spChg>
        <pc:spChg chg="add del">
          <ac:chgData name="Michael A Fudge Jr" userId="133895e8-240b-4811-850e-9cf94297d089" providerId="ADAL" clId="{859B20EF-3A6A-4B5F-BE9E-732FADD20BBC}" dt="2020-08-06T23:25:30.063" v="7392" actId="26606"/>
          <ac:spMkLst>
            <pc:docMk/>
            <pc:sldMk cId="2940023994" sldId="442"/>
            <ac:spMk id="12" creationId="{953FB2E7-B6CB-429C-81EB-D9516D6D5C8D}"/>
          </ac:spMkLst>
        </pc:spChg>
        <pc:spChg chg="add del">
          <ac:chgData name="Michael A Fudge Jr" userId="133895e8-240b-4811-850e-9cf94297d089" providerId="ADAL" clId="{859B20EF-3A6A-4B5F-BE9E-732FADD20BBC}" dt="2020-08-06T23:25:30.063" v="7392" actId="26606"/>
          <ac:spMkLst>
            <pc:docMk/>
            <pc:sldMk cId="2940023994" sldId="442"/>
            <ac:spMk id="14" creationId="{2EC40DB1-B719-4A13-9A4D-0966B4B27866}"/>
          </ac:spMkLst>
        </pc:spChg>
        <pc:spChg chg="add del">
          <ac:chgData name="Michael A Fudge Jr" userId="133895e8-240b-4811-850e-9cf94297d089" providerId="ADAL" clId="{859B20EF-3A6A-4B5F-BE9E-732FADD20BBC}" dt="2020-08-06T23:25:30.063" v="7392" actId="26606"/>
          <ac:spMkLst>
            <pc:docMk/>
            <pc:sldMk cId="2940023994" sldId="442"/>
            <ac:spMk id="16" creationId="{82211336-CFF3-412D-868A-6679C1004C45}"/>
          </ac:spMkLst>
        </pc:spChg>
        <pc:spChg chg="add mod">
          <ac:chgData name="Michael A Fudge Jr" userId="133895e8-240b-4811-850e-9cf94297d089" providerId="ADAL" clId="{859B20EF-3A6A-4B5F-BE9E-732FADD20BBC}" dt="2020-08-06T23:33:03.211" v="7622" actId="207"/>
          <ac:spMkLst>
            <pc:docMk/>
            <pc:sldMk cId="2940023994" sldId="442"/>
            <ac:spMk id="18" creationId="{7CB4857B-ED7C-444D-9F04-2F885114A1C2}"/>
          </ac:spMkLst>
        </pc:spChg>
        <pc:spChg chg="add mod">
          <ac:chgData name="Michael A Fudge Jr" userId="133895e8-240b-4811-850e-9cf94297d089" providerId="ADAL" clId="{859B20EF-3A6A-4B5F-BE9E-732FADD20BBC}" dt="2020-08-06T23:33:13.860" v="7623" actId="207"/>
          <ac:spMkLst>
            <pc:docMk/>
            <pc:sldMk cId="2940023994" sldId="442"/>
            <ac:spMk id="19" creationId="{D18046FB-44EA-4FD8-A585-EA09A319B2D0}"/>
          </ac:spMkLst>
        </pc:spChg>
        <pc:spChg chg="add">
          <ac:chgData name="Michael A Fudge Jr" userId="133895e8-240b-4811-850e-9cf94297d089" providerId="ADAL" clId="{859B20EF-3A6A-4B5F-BE9E-732FADD20BBC}" dt="2020-08-06T23:25:30.087" v="7393" actId="26606"/>
          <ac:spMkLst>
            <pc:docMk/>
            <pc:sldMk cId="2940023994" sldId="442"/>
            <ac:spMk id="20" creationId="{479F5F2B-8B58-4140-AE6A-51F6C67B18D9}"/>
          </ac:spMkLst>
        </pc:spChg>
        <pc:graphicFrameChg chg="add mod modGraphic">
          <ac:chgData name="Michael A Fudge Jr" userId="133895e8-240b-4811-850e-9cf94297d089" providerId="ADAL" clId="{859B20EF-3A6A-4B5F-BE9E-732FADD20BBC}" dt="2020-08-06T23:30:41.073" v="7601" actId="207"/>
          <ac:graphicFrameMkLst>
            <pc:docMk/>
            <pc:sldMk cId="2940023994" sldId="442"/>
            <ac:graphicFrameMk id="4" creationId="{B753796E-68AC-4E21-9484-9283E521E1D6}"/>
          </ac:graphicFrameMkLst>
        </pc:graphicFrameChg>
        <pc:cxnChg chg="add mod">
          <ac:chgData name="Michael A Fudge Jr" userId="133895e8-240b-4811-850e-9cf94297d089" providerId="ADAL" clId="{859B20EF-3A6A-4B5F-BE9E-732FADD20BBC}" dt="2020-08-06T23:31:52.092" v="7607" actId="1582"/>
          <ac:cxnSpMkLst>
            <pc:docMk/>
            <pc:sldMk cId="2940023994" sldId="442"/>
            <ac:cxnSpMk id="6" creationId="{0781976D-CFD6-476F-92E9-F49B92991F89}"/>
          </ac:cxnSpMkLst>
        </pc:cxnChg>
      </pc:sldChg>
      <pc:sldChg chg="new del">
        <pc:chgData name="Michael A Fudge Jr" userId="133895e8-240b-4811-850e-9cf94297d089" providerId="ADAL" clId="{859B20EF-3A6A-4B5F-BE9E-732FADD20BBC}" dt="2020-08-07T00:19:46.218" v="9504" actId="47"/>
        <pc:sldMkLst>
          <pc:docMk/>
          <pc:sldMk cId="1302570326" sldId="443"/>
        </pc:sldMkLst>
      </pc:sldChg>
      <pc:sldChg chg="addSp delSp modSp add mod ord modNotesTx">
        <pc:chgData name="Michael A Fudge Jr" userId="133895e8-240b-4811-850e-9cf94297d089" providerId="ADAL" clId="{859B20EF-3A6A-4B5F-BE9E-732FADD20BBC}" dt="2020-08-05T18:24:35.323" v="5362" actId="20577"/>
        <pc:sldMkLst>
          <pc:docMk/>
          <pc:sldMk cId="792388738" sldId="444"/>
        </pc:sldMkLst>
        <pc:spChg chg="mod">
          <ac:chgData name="Michael A Fudge Jr" userId="133895e8-240b-4811-850e-9cf94297d089" providerId="ADAL" clId="{859B20EF-3A6A-4B5F-BE9E-732FADD20BBC}" dt="2020-08-05T18:17:02.124" v="5084" actId="20577"/>
          <ac:spMkLst>
            <pc:docMk/>
            <pc:sldMk cId="792388738" sldId="444"/>
            <ac:spMk id="2" creationId="{A0EC69E1-79D5-4CCA-9AE3-8CCDB54E5D78}"/>
          </ac:spMkLst>
        </pc:spChg>
        <pc:spChg chg="mod">
          <ac:chgData name="Michael A Fudge Jr" userId="133895e8-240b-4811-850e-9cf94297d089" providerId="ADAL" clId="{859B20EF-3A6A-4B5F-BE9E-732FADD20BBC}" dt="2020-08-05T18:24:17.714" v="5306" actId="20577"/>
          <ac:spMkLst>
            <pc:docMk/>
            <pc:sldMk cId="792388738" sldId="444"/>
            <ac:spMk id="3" creationId="{23BFC44E-10DC-44C2-99E8-3D541093BB67}"/>
          </ac:spMkLst>
        </pc:spChg>
        <pc:spChg chg="add mod">
          <ac:chgData name="Michael A Fudge Jr" userId="133895e8-240b-4811-850e-9cf94297d089" providerId="ADAL" clId="{859B20EF-3A6A-4B5F-BE9E-732FADD20BBC}" dt="2020-08-05T18:23:13.598" v="5230" actId="14100"/>
          <ac:spMkLst>
            <pc:docMk/>
            <pc:sldMk cId="792388738" sldId="444"/>
            <ac:spMk id="5" creationId="{3F22EA40-A61A-49D3-8960-082C656894D4}"/>
          </ac:spMkLst>
        </pc:spChg>
        <pc:graphicFrameChg chg="add del mod">
          <ac:chgData name="Michael A Fudge Jr" userId="133895e8-240b-4811-850e-9cf94297d089" providerId="ADAL" clId="{859B20EF-3A6A-4B5F-BE9E-732FADD20BBC}" dt="2020-08-05T18:20:10.311" v="5089" actId="478"/>
          <ac:graphicFrameMkLst>
            <pc:docMk/>
            <pc:sldMk cId="792388738" sldId="444"/>
            <ac:graphicFrameMk id="4" creationId="{ED456967-F818-4BDF-A8D9-BC96BBCC47C4}"/>
          </ac:graphicFrameMkLst>
        </pc:graphicFrameChg>
        <pc:graphicFrameChg chg="add mod modGraphic">
          <ac:chgData name="Michael A Fudge Jr" userId="133895e8-240b-4811-850e-9cf94297d089" providerId="ADAL" clId="{859B20EF-3A6A-4B5F-BE9E-732FADD20BBC}" dt="2020-08-05T18:22:23.062" v="5203" actId="1076"/>
          <ac:graphicFrameMkLst>
            <pc:docMk/>
            <pc:sldMk cId="792388738" sldId="444"/>
            <ac:graphicFrameMk id="8" creationId="{5E07216B-D76F-4D51-A280-3B74A272C7F5}"/>
          </ac:graphicFrameMkLst>
        </pc:graphicFrameChg>
      </pc:sldChg>
      <pc:sldChg chg="modSp add mod modNotesTx">
        <pc:chgData name="Michael A Fudge Jr" userId="133895e8-240b-4811-850e-9cf94297d089" providerId="ADAL" clId="{859B20EF-3A6A-4B5F-BE9E-732FADD20BBC}" dt="2020-08-05T18:25:26.104" v="5451" actId="313"/>
        <pc:sldMkLst>
          <pc:docMk/>
          <pc:sldMk cId="2765267399" sldId="445"/>
        </pc:sldMkLst>
        <pc:spChg chg="mod">
          <ac:chgData name="Michael A Fudge Jr" userId="133895e8-240b-4811-850e-9cf94297d089" providerId="ADAL" clId="{859B20EF-3A6A-4B5F-BE9E-732FADD20BBC}" dt="2020-08-05T18:25:12.143" v="5424" actId="20577"/>
          <ac:spMkLst>
            <pc:docMk/>
            <pc:sldMk cId="2765267399" sldId="445"/>
            <ac:spMk id="3" creationId="{23BFC44E-10DC-44C2-99E8-3D541093BB67}"/>
          </ac:spMkLst>
        </pc:spChg>
      </pc:sldChg>
      <pc:sldChg chg="modSp add mod modNotesTx">
        <pc:chgData name="Michael A Fudge Jr" userId="133895e8-240b-4811-850e-9cf94297d089" providerId="ADAL" clId="{859B20EF-3A6A-4B5F-BE9E-732FADD20BBC}" dt="2020-08-05T18:26:32.124" v="5570" actId="20577"/>
        <pc:sldMkLst>
          <pc:docMk/>
          <pc:sldMk cId="110030412" sldId="446"/>
        </pc:sldMkLst>
        <pc:spChg chg="mod">
          <ac:chgData name="Michael A Fudge Jr" userId="133895e8-240b-4811-850e-9cf94297d089" providerId="ADAL" clId="{859B20EF-3A6A-4B5F-BE9E-732FADD20BBC}" dt="2020-08-05T18:26:17.538" v="5530" actId="6549"/>
          <ac:spMkLst>
            <pc:docMk/>
            <pc:sldMk cId="110030412" sldId="446"/>
            <ac:spMk id="3" creationId="{23BFC44E-10DC-44C2-99E8-3D541093BB67}"/>
          </ac:spMkLst>
        </pc:spChg>
      </pc:sldChg>
      <pc:sldChg chg="addSp delSp modSp new mod modClrScheme modAnim chgLayout">
        <pc:chgData name="Michael A Fudge Jr" userId="133895e8-240b-4811-850e-9cf94297d089" providerId="ADAL" clId="{859B20EF-3A6A-4B5F-BE9E-732FADD20BBC}" dt="2020-08-05T18:38:34.675" v="6572" actId="20577"/>
        <pc:sldMkLst>
          <pc:docMk/>
          <pc:sldMk cId="2941171340" sldId="447"/>
        </pc:sldMkLst>
        <pc:spChg chg="mod ord">
          <ac:chgData name="Michael A Fudge Jr" userId="133895e8-240b-4811-850e-9cf94297d089" providerId="ADAL" clId="{859B20EF-3A6A-4B5F-BE9E-732FADD20BBC}" dt="2020-08-05T18:35:54.774" v="6319" actId="20577"/>
          <ac:spMkLst>
            <pc:docMk/>
            <pc:sldMk cId="2941171340" sldId="447"/>
            <ac:spMk id="2" creationId="{65B20354-BAD7-4353-9E04-69BFFABAC56C}"/>
          </ac:spMkLst>
        </pc:spChg>
        <pc:spChg chg="del mod ord">
          <ac:chgData name="Michael A Fudge Jr" userId="133895e8-240b-4811-850e-9cf94297d089" providerId="ADAL" clId="{859B20EF-3A6A-4B5F-BE9E-732FADD20BBC}" dt="2020-08-05T18:35:46.187" v="6310" actId="700"/>
          <ac:spMkLst>
            <pc:docMk/>
            <pc:sldMk cId="2941171340" sldId="447"/>
            <ac:spMk id="3" creationId="{6E3749B1-F418-4379-9898-B27DDF30EC69}"/>
          </ac:spMkLst>
        </pc:spChg>
        <pc:spChg chg="add mod ord">
          <ac:chgData name="Michael A Fudge Jr" userId="133895e8-240b-4811-850e-9cf94297d089" providerId="ADAL" clId="{859B20EF-3A6A-4B5F-BE9E-732FADD20BBC}" dt="2020-08-05T18:36:38.795" v="6377" actId="114"/>
          <ac:spMkLst>
            <pc:docMk/>
            <pc:sldMk cId="2941171340" sldId="447"/>
            <ac:spMk id="4" creationId="{505714EA-74A3-431E-B134-A33C078C9D41}"/>
          </ac:spMkLst>
        </pc:spChg>
        <pc:spChg chg="add mod ord">
          <ac:chgData name="Michael A Fudge Jr" userId="133895e8-240b-4811-850e-9cf94297d089" providerId="ADAL" clId="{859B20EF-3A6A-4B5F-BE9E-732FADD20BBC}" dt="2020-08-05T18:37:06.856" v="6457" actId="20577"/>
          <ac:spMkLst>
            <pc:docMk/>
            <pc:sldMk cId="2941171340" sldId="447"/>
            <ac:spMk id="5" creationId="{E6C3FF65-FDAD-4F3C-BDC9-7AC6F272BE9D}"/>
          </ac:spMkLst>
        </pc:spChg>
        <pc:spChg chg="add mod ord">
          <ac:chgData name="Michael A Fudge Jr" userId="133895e8-240b-4811-850e-9cf94297d089" providerId="ADAL" clId="{859B20EF-3A6A-4B5F-BE9E-732FADD20BBC}" dt="2020-08-05T18:36:05.762" v="6340" actId="20577"/>
          <ac:spMkLst>
            <pc:docMk/>
            <pc:sldMk cId="2941171340" sldId="447"/>
            <ac:spMk id="6" creationId="{E4BE2067-BBC1-4B2F-BBF9-2B949BF739A3}"/>
          </ac:spMkLst>
        </pc:spChg>
        <pc:spChg chg="add mod ord">
          <ac:chgData name="Michael A Fudge Jr" userId="133895e8-240b-4811-850e-9cf94297d089" providerId="ADAL" clId="{859B20EF-3A6A-4B5F-BE9E-732FADD20BBC}" dt="2020-08-05T18:38:34.675" v="6572" actId="20577"/>
          <ac:spMkLst>
            <pc:docMk/>
            <pc:sldMk cId="2941171340" sldId="447"/>
            <ac:spMk id="7" creationId="{06D8357C-4C6E-4703-A77D-8C9FE01FE574}"/>
          </ac:spMkLst>
        </pc:spChg>
      </pc:sldChg>
      <pc:sldChg chg="modSp add mod ord modAnim">
        <pc:chgData name="Michael A Fudge Jr" userId="133895e8-240b-4811-850e-9cf94297d089" providerId="ADAL" clId="{859B20EF-3A6A-4B5F-BE9E-732FADD20BBC}" dt="2020-08-05T18:35:15.522" v="6283" actId="20577"/>
        <pc:sldMkLst>
          <pc:docMk/>
          <pc:sldMk cId="3911994324" sldId="448"/>
        </pc:sldMkLst>
        <pc:spChg chg="mod">
          <ac:chgData name="Michael A Fudge Jr" userId="133895e8-240b-4811-850e-9cf94297d089" providerId="ADAL" clId="{859B20EF-3A6A-4B5F-BE9E-732FADD20BBC}" dt="2020-08-05T18:32:23.633" v="5904" actId="20577"/>
          <ac:spMkLst>
            <pc:docMk/>
            <pc:sldMk cId="3911994324" sldId="448"/>
            <ac:spMk id="2" creationId="{5C84C77B-FF54-4813-94E1-23FF8F114C7E}"/>
          </ac:spMkLst>
        </pc:spChg>
        <pc:spChg chg="mod">
          <ac:chgData name="Michael A Fudge Jr" userId="133895e8-240b-4811-850e-9cf94297d089" providerId="ADAL" clId="{859B20EF-3A6A-4B5F-BE9E-732FADD20BBC}" dt="2020-08-05T18:35:15.522" v="6283" actId="20577"/>
          <ac:spMkLst>
            <pc:docMk/>
            <pc:sldMk cId="3911994324" sldId="448"/>
            <ac:spMk id="4" creationId="{74B6070D-2E18-49A3-84C2-0A1B79DC59EE}"/>
          </ac:spMkLst>
        </pc:spChg>
      </pc:sldChg>
      <pc:sldChg chg="add del">
        <pc:chgData name="Michael A Fudge Jr" userId="133895e8-240b-4811-850e-9cf94297d089" providerId="ADAL" clId="{859B20EF-3A6A-4B5F-BE9E-732FADD20BBC}" dt="2020-08-05T18:39:26.978" v="6574" actId="22"/>
        <pc:sldMkLst>
          <pc:docMk/>
          <pc:sldMk cId="1266093116" sldId="449"/>
        </pc:sldMkLst>
      </pc:sldChg>
      <pc:sldChg chg="modSp add mod ord">
        <pc:chgData name="Michael A Fudge Jr" userId="133895e8-240b-4811-850e-9cf94297d089" providerId="ADAL" clId="{859B20EF-3A6A-4B5F-BE9E-732FADD20BBC}" dt="2020-08-05T18:40:29.239" v="6721" actId="20577"/>
        <pc:sldMkLst>
          <pc:docMk/>
          <pc:sldMk cId="3084821034" sldId="449"/>
        </pc:sldMkLst>
        <pc:spChg chg="mod">
          <ac:chgData name="Michael A Fudge Jr" userId="133895e8-240b-4811-850e-9cf94297d089" providerId="ADAL" clId="{859B20EF-3A6A-4B5F-BE9E-732FADD20BBC}" dt="2020-08-05T18:39:41.954" v="6594" actId="20577"/>
          <ac:spMkLst>
            <pc:docMk/>
            <pc:sldMk cId="3084821034" sldId="449"/>
            <ac:spMk id="5" creationId="{E0D04EC1-733E-4BA9-9251-8C6E6E3D01D7}"/>
          </ac:spMkLst>
        </pc:spChg>
        <pc:spChg chg="mod">
          <ac:chgData name="Michael A Fudge Jr" userId="133895e8-240b-4811-850e-9cf94297d089" providerId="ADAL" clId="{859B20EF-3A6A-4B5F-BE9E-732FADD20BBC}" dt="2020-08-05T18:40:29.239" v="6721" actId="20577"/>
          <ac:spMkLst>
            <pc:docMk/>
            <pc:sldMk cId="3084821034" sldId="449"/>
            <ac:spMk id="6" creationId="{E33EFCDF-893E-4DC5-B75A-872200D063CA}"/>
          </ac:spMkLst>
        </pc:spChg>
      </pc:sldChg>
      <pc:sldChg chg="modSp add mod ord modNotesTx">
        <pc:chgData name="Michael A Fudge Jr" userId="133895e8-240b-4811-850e-9cf94297d089" providerId="ADAL" clId="{859B20EF-3A6A-4B5F-BE9E-732FADD20BBC}" dt="2020-08-05T18:42:43.349" v="6914" actId="20577"/>
        <pc:sldMkLst>
          <pc:docMk/>
          <pc:sldMk cId="3594199992" sldId="450"/>
        </pc:sldMkLst>
        <pc:spChg chg="mod">
          <ac:chgData name="Michael A Fudge Jr" userId="133895e8-240b-4811-850e-9cf94297d089" providerId="ADAL" clId="{859B20EF-3A6A-4B5F-BE9E-732FADD20BBC}" dt="2020-08-05T18:41:57.942" v="6851" actId="20577"/>
          <ac:spMkLst>
            <pc:docMk/>
            <pc:sldMk cId="3594199992" sldId="450"/>
            <ac:spMk id="2" creationId="{A0EC69E1-79D5-4CCA-9AE3-8CCDB54E5D78}"/>
          </ac:spMkLst>
        </pc:spChg>
        <pc:spChg chg="mod">
          <ac:chgData name="Michael A Fudge Jr" userId="133895e8-240b-4811-850e-9cf94297d089" providerId="ADAL" clId="{859B20EF-3A6A-4B5F-BE9E-732FADD20BBC}" dt="2020-08-05T18:42:02.445" v="6852" actId="20577"/>
          <ac:spMkLst>
            <pc:docMk/>
            <pc:sldMk cId="3594199992" sldId="450"/>
            <ac:spMk id="3" creationId="{23BFC44E-10DC-44C2-99E8-3D541093BB67}"/>
          </ac:spMkLst>
        </pc:spChg>
        <pc:graphicFrameChg chg="modGraphic">
          <ac:chgData name="Michael A Fudge Jr" userId="133895e8-240b-4811-850e-9cf94297d089" providerId="ADAL" clId="{859B20EF-3A6A-4B5F-BE9E-732FADD20BBC}" dt="2020-08-05T18:40:57.227" v="6728" actId="20577"/>
          <ac:graphicFrameMkLst>
            <pc:docMk/>
            <pc:sldMk cId="3594199992" sldId="450"/>
            <ac:graphicFrameMk id="8" creationId="{5E07216B-D76F-4D51-A280-3B74A272C7F5}"/>
          </ac:graphicFrameMkLst>
        </pc:graphicFrameChg>
      </pc:sldChg>
      <pc:sldChg chg="modSp add mod modNotesTx">
        <pc:chgData name="Michael A Fudge Jr" userId="133895e8-240b-4811-850e-9cf94297d089" providerId="ADAL" clId="{859B20EF-3A6A-4B5F-BE9E-732FADD20BBC}" dt="2020-08-05T18:43:36.859" v="7011" actId="20577"/>
        <pc:sldMkLst>
          <pc:docMk/>
          <pc:sldMk cId="994012191" sldId="451"/>
        </pc:sldMkLst>
        <pc:spChg chg="mod">
          <ac:chgData name="Michael A Fudge Jr" userId="133895e8-240b-4811-850e-9cf94297d089" providerId="ADAL" clId="{859B20EF-3A6A-4B5F-BE9E-732FADD20BBC}" dt="2020-08-05T18:42:53.340" v="6923" actId="20577"/>
          <ac:spMkLst>
            <pc:docMk/>
            <pc:sldMk cId="994012191" sldId="451"/>
            <ac:spMk id="2" creationId="{A0EC69E1-79D5-4CCA-9AE3-8CCDB54E5D78}"/>
          </ac:spMkLst>
        </pc:spChg>
        <pc:spChg chg="mod">
          <ac:chgData name="Michael A Fudge Jr" userId="133895e8-240b-4811-850e-9cf94297d089" providerId="ADAL" clId="{859B20EF-3A6A-4B5F-BE9E-732FADD20BBC}" dt="2020-08-05T18:43:36.859" v="7011" actId="20577"/>
          <ac:spMkLst>
            <pc:docMk/>
            <pc:sldMk cId="994012191" sldId="451"/>
            <ac:spMk id="3" creationId="{23BFC44E-10DC-44C2-99E8-3D541093BB67}"/>
          </ac:spMkLst>
        </pc:spChg>
      </pc:sldChg>
      <pc:sldChg chg="new del">
        <pc:chgData name="Michael A Fudge Jr" userId="133895e8-240b-4811-850e-9cf94297d089" providerId="ADAL" clId="{859B20EF-3A6A-4B5F-BE9E-732FADD20BBC}" dt="2020-08-07T00:19:46.218" v="9504" actId="47"/>
        <pc:sldMkLst>
          <pc:docMk/>
          <pc:sldMk cId="694051857" sldId="452"/>
        </pc:sldMkLst>
      </pc:sldChg>
      <pc:sldChg chg="modSp add mod ord">
        <pc:chgData name="Michael A Fudge Jr" userId="133895e8-240b-4811-850e-9cf94297d089" providerId="ADAL" clId="{859B20EF-3A6A-4B5F-BE9E-732FADD20BBC}" dt="2020-08-06T23:32:07.294" v="7613" actId="20577"/>
        <pc:sldMkLst>
          <pc:docMk/>
          <pc:sldMk cId="1276401635" sldId="453"/>
        </pc:sldMkLst>
        <pc:spChg chg="mod">
          <ac:chgData name="Michael A Fudge Jr" userId="133895e8-240b-4811-850e-9cf94297d089" providerId="ADAL" clId="{859B20EF-3A6A-4B5F-BE9E-732FADD20BBC}" dt="2020-08-06T23:32:07.294" v="7613" actId="20577"/>
          <ac:spMkLst>
            <pc:docMk/>
            <pc:sldMk cId="1276401635" sldId="453"/>
            <ac:spMk id="5" creationId="{E0D04EC1-733E-4BA9-9251-8C6E6E3D01D7}"/>
          </ac:spMkLst>
        </pc:spChg>
        <pc:spChg chg="mod">
          <ac:chgData name="Michael A Fudge Jr" userId="133895e8-240b-4811-850e-9cf94297d089" providerId="ADAL" clId="{859B20EF-3A6A-4B5F-BE9E-732FADD20BBC}" dt="2020-08-06T23:28:15.800" v="7557" actId="20577"/>
          <ac:spMkLst>
            <pc:docMk/>
            <pc:sldMk cId="1276401635" sldId="453"/>
            <ac:spMk id="6" creationId="{E33EFCDF-893E-4DC5-B75A-872200D063CA}"/>
          </ac:spMkLst>
        </pc:spChg>
      </pc:sldChg>
      <pc:sldChg chg="addSp modSp add mod ord modAnim">
        <pc:chgData name="Michael A Fudge Jr" userId="133895e8-240b-4811-850e-9cf94297d089" providerId="ADAL" clId="{859B20EF-3A6A-4B5F-BE9E-732FADD20BBC}" dt="2020-08-06T23:38:44.737" v="7778" actId="114"/>
        <pc:sldMkLst>
          <pc:docMk/>
          <pc:sldMk cId="2597085752" sldId="454"/>
        </pc:sldMkLst>
        <pc:spChg chg="mod">
          <ac:chgData name="Michael A Fudge Jr" userId="133895e8-240b-4811-850e-9cf94297d089" providerId="ADAL" clId="{859B20EF-3A6A-4B5F-BE9E-732FADD20BBC}" dt="2020-08-06T23:33:45.942" v="7645" actId="20577"/>
          <ac:spMkLst>
            <pc:docMk/>
            <pc:sldMk cId="2597085752" sldId="454"/>
            <ac:spMk id="2" creationId="{444F57FC-D1D5-4120-B34E-D25B5C05B6C1}"/>
          </ac:spMkLst>
        </pc:spChg>
        <pc:spChg chg="mod">
          <ac:chgData name="Michael A Fudge Jr" userId="133895e8-240b-4811-850e-9cf94297d089" providerId="ADAL" clId="{859B20EF-3A6A-4B5F-BE9E-732FADD20BBC}" dt="2020-08-06T23:38:44.737" v="7778" actId="114"/>
          <ac:spMkLst>
            <pc:docMk/>
            <pc:sldMk cId="2597085752" sldId="454"/>
            <ac:spMk id="3" creationId="{89B48BE3-8A63-4860-822D-F55A3B39F527}"/>
          </ac:spMkLst>
        </pc:spChg>
        <pc:spChg chg="mod">
          <ac:chgData name="Michael A Fudge Jr" userId="133895e8-240b-4811-850e-9cf94297d089" providerId="ADAL" clId="{859B20EF-3A6A-4B5F-BE9E-732FADD20BBC}" dt="2020-08-06T23:32:52.964" v="7621" actId="207"/>
          <ac:spMkLst>
            <pc:docMk/>
            <pc:sldMk cId="2597085752" sldId="454"/>
            <ac:spMk id="18" creationId="{7CB4857B-ED7C-444D-9F04-2F885114A1C2}"/>
          </ac:spMkLst>
        </pc:spChg>
        <pc:spChg chg="mod">
          <ac:chgData name="Michael A Fudge Jr" userId="133895e8-240b-4811-850e-9cf94297d089" providerId="ADAL" clId="{859B20EF-3A6A-4B5F-BE9E-732FADD20BBC}" dt="2020-08-06T23:33:22.939" v="7624" actId="207"/>
          <ac:spMkLst>
            <pc:docMk/>
            <pc:sldMk cId="2597085752" sldId="454"/>
            <ac:spMk id="19" creationId="{D18046FB-44EA-4FD8-A585-EA09A319B2D0}"/>
          </ac:spMkLst>
        </pc:spChg>
        <pc:grpChg chg="add mod">
          <ac:chgData name="Michael A Fudge Jr" userId="133895e8-240b-4811-850e-9cf94297d089" providerId="ADAL" clId="{859B20EF-3A6A-4B5F-BE9E-732FADD20BBC}" dt="2020-08-06T23:38:05.468" v="7760" actId="164"/>
          <ac:grpSpMkLst>
            <pc:docMk/>
            <pc:sldMk cId="2597085752" sldId="454"/>
            <ac:grpSpMk id="8" creationId="{D542016E-05C9-491D-9A3D-A0A4DAD08C5D}"/>
          </ac:grpSpMkLst>
        </pc:grpChg>
        <pc:graphicFrameChg chg="mod">
          <ac:chgData name="Michael A Fudge Jr" userId="133895e8-240b-4811-850e-9cf94297d089" providerId="ADAL" clId="{859B20EF-3A6A-4B5F-BE9E-732FADD20BBC}" dt="2020-08-06T23:38:05.468" v="7760" actId="164"/>
          <ac:graphicFrameMkLst>
            <pc:docMk/>
            <pc:sldMk cId="2597085752" sldId="454"/>
            <ac:graphicFrameMk id="4" creationId="{B753796E-68AC-4E21-9484-9283E521E1D6}"/>
          </ac:graphicFrameMkLst>
        </pc:graphicFrameChg>
        <pc:cxnChg chg="mod">
          <ac:chgData name="Michael A Fudge Jr" userId="133895e8-240b-4811-850e-9cf94297d089" providerId="ADAL" clId="{859B20EF-3A6A-4B5F-BE9E-732FADD20BBC}" dt="2020-08-06T23:38:05.468" v="7760" actId="164"/>
          <ac:cxnSpMkLst>
            <pc:docMk/>
            <pc:sldMk cId="2597085752" sldId="454"/>
            <ac:cxnSpMk id="6" creationId="{0781976D-CFD6-476F-92E9-F49B92991F89}"/>
          </ac:cxnSpMkLst>
        </pc:cxnChg>
      </pc:sldChg>
      <pc:sldChg chg="modSp add modAnim">
        <pc:chgData name="Michael A Fudge Jr" userId="133895e8-240b-4811-850e-9cf94297d089" providerId="ADAL" clId="{859B20EF-3A6A-4B5F-BE9E-732FADD20BBC}" dt="2020-08-06T23:42:33.433" v="7898" actId="20577"/>
        <pc:sldMkLst>
          <pc:docMk/>
          <pc:sldMk cId="1484575178" sldId="455"/>
        </pc:sldMkLst>
        <pc:spChg chg="mod">
          <ac:chgData name="Michael A Fudge Jr" userId="133895e8-240b-4811-850e-9cf94297d089" providerId="ADAL" clId="{859B20EF-3A6A-4B5F-BE9E-732FADD20BBC}" dt="2020-08-06T23:38:22.345" v="7767" actId="20577"/>
          <ac:spMkLst>
            <pc:docMk/>
            <pc:sldMk cId="1484575178" sldId="455"/>
            <ac:spMk id="2" creationId="{444F57FC-D1D5-4120-B34E-D25B5C05B6C1}"/>
          </ac:spMkLst>
        </pc:spChg>
        <pc:spChg chg="mod">
          <ac:chgData name="Michael A Fudge Jr" userId="133895e8-240b-4811-850e-9cf94297d089" providerId="ADAL" clId="{859B20EF-3A6A-4B5F-BE9E-732FADD20BBC}" dt="2020-08-06T23:42:33.433" v="7898" actId="20577"/>
          <ac:spMkLst>
            <pc:docMk/>
            <pc:sldMk cId="1484575178" sldId="455"/>
            <ac:spMk id="3" creationId="{89B48BE3-8A63-4860-822D-F55A3B39F527}"/>
          </ac:spMkLst>
        </pc:spChg>
        <pc:graphicFrameChg chg="mod">
          <ac:chgData name="Michael A Fudge Jr" userId="133895e8-240b-4811-850e-9cf94297d089" providerId="ADAL" clId="{859B20EF-3A6A-4B5F-BE9E-732FADD20BBC}" dt="2020-08-06T23:39:57.152" v="7779" actId="208"/>
          <ac:graphicFrameMkLst>
            <pc:docMk/>
            <pc:sldMk cId="1484575178" sldId="455"/>
            <ac:graphicFrameMk id="4" creationId="{B753796E-68AC-4E21-9484-9283E521E1D6}"/>
          </ac:graphicFrameMkLst>
        </pc:graphicFrameChg>
      </pc:sldChg>
      <pc:sldChg chg="modSp add modAnim">
        <pc:chgData name="Michael A Fudge Jr" userId="133895e8-240b-4811-850e-9cf94297d089" providerId="ADAL" clId="{859B20EF-3A6A-4B5F-BE9E-732FADD20BBC}" dt="2020-08-06T23:43:50.919" v="7968" actId="207"/>
        <pc:sldMkLst>
          <pc:docMk/>
          <pc:sldMk cId="2451060258" sldId="456"/>
        </pc:sldMkLst>
        <pc:spChg chg="mod">
          <ac:chgData name="Michael A Fudge Jr" userId="133895e8-240b-4811-850e-9cf94297d089" providerId="ADAL" clId="{859B20EF-3A6A-4B5F-BE9E-732FADD20BBC}" dt="2020-08-06T23:43:50.919" v="7968" actId="207"/>
          <ac:spMkLst>
            <pc:docMk/>
            <pc:sldMk cId="2451060258" sldId="456"/>
            <ac:spMk id="3" creationId="{89B48BE3-8A63-4860-822D-F55A3B39F527}"/>
          </ac:spMkLst>
        </pc:spChg>
        <pc:graphicFrameChg chg="mod">
          <ac:chgData name="Michael A Fudge Jr" userId="133895e8-240b-4811-850e-9cf94297d089" providerId="ADAL" clId="{859B20EF-3A6A-4B5F-BE9E-732FADD20BBC}" dt="2020-08-06T23:42:59.419" v="7907"/>
          <ac:graphicFrameMkLst>
            <pc:docMk/>
            <pc:sldMk cId="2451060258" sldId="456"/>
            <ac:graphicFrameMk id="4" creationId="{B753796E-68AC-4E21-9484-9283E521E1D6}"/>
          </ac:graphicFrameMkLst>
        </pc:graphicFrameChg>
      </pc:sldChg>
      <pc:sldChg chg="modSp add mod ord">
        <pc:chgData name="Michael A Fudge Jr" userId="133895e8-240b-4811-850e-9cf94297d089" providerId="ADAL" clId="{859B20EF-3A6A-4B5F-BE9E-732FADD20BBC}" dt="2020-08-06T23:45:47.700" v="8077" actId="20577"/>
        <pc:sldMkLst>
          <pc:docMk/>
          <pc:sldMk cId="548879834" sldId="457"/>
        </pc:sldMkLst>
        <pc:spChg chg="mod">
          <ac:chgData name="Michael A Fudge Jr" userId="133895e8-240b-4811-850e-9cf94297d089" providerId="ADAL" clId="{859B20EF-3A6A-4B5F-BE9E-732FADD20BBC}" dt="2020-08-06T23:44:34.742" v="7977" actId="20577"/>
          <ac:spMkLst>
            <pc:docMk/>
            <pc:sldMk cId="548879834" sldId="457"/>
            <ac:spMk id="5" creationId="{E0D04EC1-733E-4BA9-9251-8C6E6E3D01D7}"/>
          </ac:spMkLst>
        </pc:spChg>
        <pc:spChg chg="mod">
          <ac:chgData name="Michael A Fudge Jr" userId="133895e8-240b-4811-850e-9cf94297d089" providerId="ADAL" clId="{859B20EF-3A6A-4B5F-BE9E-732FADD20BBC}" dt="2020-08-06T23:45:47.700" v="8077" actId="20577"/>
          <ac:spMkLst>
            <pc:docMk/>
            <pc:sldMk cId="548879834" sldId="457"/>
            <ac:spMk id="6" creationId="{E33EFCDF-893E-4DC5-B75A-872200D063CA}"/>
          </ac:spMkLst>
        </pc:spChg>
      </pc:sldChg>
      <pc:sldChg chg="new del">
        <pc:chgData name="Michael A Fudge Jr" userId="133895e8-240b-4811-850e-9cf94297d089" providerId="ADAL" clId="{859B20EF-3A6A-4B5F-BE9E-732FADD20BBC}" dt="2020-08-07T00:19:46.218" v="9504" actId="47"/>
        <pc:sldMkLst>
          <pc:docMk/>
          <pc:sldMk cId="402508179" sldId="458"/>
        </pc:sldMkLst>
      </pc:sldChg>
      <pc:sldChg chg="addSp modSp add mod ord modNotesTx">
        <pc:chgData name="Michael A Fudge Jr" userId="133895e8-240b-4811-850e-9cf94297d089" providerId="ADAL" clId="{859B20EF-3A6A-4B5F-BE9E-732FADD20BBC}" dt="2020-08-07T00:04:27.128" v="8355" actId="20577"/>
        <pc:sldMkLst>
          <pc:docMk/>
          <pc:sldMk cId="3031345335" sldId="459"/>
        </pc:sldMkLst>
        <pc:spChg chg="mod">
          <ac:chgData name="Michael A Fudge Jr" userId="133895e8-240b-4811-850e-9cf94297d089" providerId="ADAL" clId="{859B20EF-3A6A-4B5F-BE9E-732FADD20BBC}" dt="2020-08-06T23:59:56.028" v="8100" actId="20577"/>
          <ac:spMkLst>
            <pc:docMk/>
            <pc:sldMk cId="3031345335" sldId="459"/>
            <ac:spMk id="2" creationId="{A0EC69E1-79D5-4CCA-9AE3-8CCDB54E5D78}"/>
          </ac:spMkLst>
        </pc:spChg>
        <pc:spChg chg="mod">
          <ac:chgData name="Michael A Fudge Jr" userId="133895e8-240b-4811-850e-9cf94297d089" providerId="ADAL" clId="{859B20EF-3A6A-4B5F-BE9E-732FADD20BBC}" dt="2020-08-07T00:04:19.918" v="8350" actId="20577"/>
          <ac:spMkLst>
            <pc:docMk/>
            <pc:sldMk cId="3031345335" sldId="459"/>
            <ac:spMk id="3" creationId="{23BFC44E-10DC-44C2-99E8-3D541093BB67}"/>
          </ac:spMkLst>
        </pc:spChg>
        <pc:spChg chg="mod">
          <ac:chgData name="Michael A Fudge Jr" userId="133895e8-240b-4811-850e-9cf94297d089" providerId="ADAL" clId="{859B20EF-3A6A-4B5F-BE9E-732FADD20BBC}" dt="2020-08-07T00:03:10.577" v="8195" actId="14100"/>
          <ac:spMkLst>
            <pc:docMk/>
            <pc:sldMk cId="3031345335" sldId="459"/>
            <ac:spMk id="5" creationId="{3F22EA40-A61A-49D3-8960-082C656894D4}"/>
          </ac:spMkLst>
        </pc:spChg>
        <pc:spChg chg="add mod">
          <ac:chgData name="Michael A Fudge Jr" userId="133895e8-240b-4811-850e-9cf94297d089" providerId="ADAL" clId="{859B20EF-3A6A-4B5F-BE9E-732FADD20BBC}" dt="2020-08-07T00:03:13.781" v="8196" actId="14100"/>
          <ac:spMkLst>
            <pc:docMk/>
            <pc:sldMk cId="3031345335" sldId="459"/>
            <ac:spMk id="7" creationId="{AC9A740D-7DCE-4EC2-80DC-695B6F8C5917}"/>
          </ac:spMkLst>
        </pc:spChg>
        <pc:graphicFrameChg chg="add mod modGraphic">
          <ac:chgData name="Michael A Fudge Jr" userId="133895e8-240b-4811-850e-9cf94297d089" providerId="ADAL" clId="{859B20EF-3A6A-4B5F-BE9E-732FADD20BBC}" dt="2020-08-07T00:03:05.709" v="8194" actId="20577"/>
          <ac:graphicFrameMkLst>
            <pc:docMk/>
            <pc:sldMk cId="3031345335" sldId="459"/>
            <ac:graphicFrameMk id="4" creationId="{8E9CAFA6-76A7-4F24-B453-ACC26BFC9717}"/>
          </ac:graphicFrameMkLst>
        </pc:graphicFrameChg>
        <pc:graphicFrameChg chg="mod modGraphic">
          <ac:chgData name="Michael A Fudge Jr" userId="133895e8-240b-4811-850e-9cf94297d089" providerId="ADAL" clId="{859B20EF-3A6A-4B5F-BE9E-732FADD20BBC}" dt="2020-08-07T00:03:01.503" v="8192" actId="14734"/>
          <ac:graphicFrameMkLst>
            <pc:docMk/>
            <pc:sldMk cId="3031345335" sldId="459"/>
            <ac:graphicFrameMk id="8" creationId="{5E07216B-D76F-4D51-A280-3B74A272C7F5}"/>
          </ac:graphicFrameMkLst>
        </pc:graphicFrameChg>
      </pc:sldChg>
      <pc:sldChg chg="modSp add mod modNotesTx">
        <pc:chgData name="Michael A Fudge Jr" userId="133895e8-240b-4811-850e-9cf94297d089" providerId="ADAL" clId="{859B20EF-3A6A-4B5F-BE9E-732FADD20BBC}" dt="2020-08-07T00:04:58.442" v="8381" actId="20577"/>
        <pc:sldMkLst>
          <pc:docMk/>
          <pc:sldMk cId="1894239304" sldId="460"/>
        </pc:sldMkLst>
        <pc:spChg chg="mod">
          <ac:chgData name="Michael A Fudge Jr" userId="133895e8-240b-4811-850e-9cf94297d089" providerId="ADAL" clId="{859B20EF-3A6A-4B5F-BE9E-732FADD20BBC}" dt="2020-08-07T00:04:41.532" v="8365" actId="20577"/>
          <ac:spMkLst>
            <pc:docMk/>
            <pc:sldMk cId="1894239304" sldId="460"/>
            <ac:spMk id="3" creationId="{23BFC44E-10DC-44C2-99E8-3D541093BB67}"/>
          </ac:spMkLst>
        </pc:spChg>
      </pc:sldChg>
      <pc:sldChg chg="modSp add mod modNotesTx">
        <pc:chgData name="Michael A Fudge Jr" userId="133895e8-240b-4811-850e-9cf94297d089" providerId="ADAL" clId="{859B20EF-3A6A-4B5F-BE9E-732FADD20BBC}" dt="2020-08-07T00:06:26.629" v="8564" actId="20577"/>
        <pc:sldMkLst>
          <pc:docMk/>
          <pc:sldMk cId="647953012" sldId="461"/>
        </pc:sldMkLst>
        <pc:spChg chg="mod">
          <ac:chgData name="Michael A Fudge Jr" userId="133895e8-240b-4811-850e-9cf94297d089" providerId="ADAL" clId="{859B20EF-3A6A-4B5F-BE9E-732FADD20BBC}" dt="2020-08-07T00:05:43.229" v="8482" actId="27636"/>
          <ac:spMkLst>
            <pc:docMk/>
            <pc:sldMk cId="647953012" sldId="461"/>
            <ac:spMk id="3" creationId="{23BFC44E-10DC-44C2-99E8-3D541093BB67}"/>
          </ac:spMkLst>
        </pc:spChg>
      </pc:sldChg>
      <pc:sldChg chg="modSp add mod modNotesTx">
        <pc:chgData name="Michael A Fudge Jr" userId="133895e8-240b-4811-850e-9cf94297d089" providerId="ADAL" clId="{859B20EF-3A6A-4B5F-BE9E-732FADD20BBC}" dt="2020-08-07T00:07:12.090" v="8633" actId="20577"/>
        <pc:sldMkLst>
          <pc:docMk/>
          <pc:sldMk cId="797157247" sldId="462"/>
        </pc:sldMkLst>
        <pc:spChg chg="mod">
          <ac:chgData name="Michael A Fudge Jr" userId="133895e8-240b-4811-850e-9cf94297d089" providerId="ADAL" clId="{859B20EF-3A6A-4B5F-BE9E-732FADD20BBC}" dt="2020-08-07T00:06:37.490" v="8575" actId="20577"/>
          <ac:spMkLst>
            <pc:docMk/>
            <pc:sldMk cId="797157247" sldId="462"/>
            <ac:spMk id="3" creationId="{23BFC44E-10DC-44C2-99E8-3D541093BB67}"/>
          </ac:spMkLst>
        </pc:spChg>
      </pc:sldChg>
      <pc:sldChg chg="modSp add mod ord modAnim">
        <pc:chgData name="Michael A Fudge Jr" userId="133895e8-240b-4811-850e-9cf94297d089" providerId="ADAL" clId="{859B20EF-3A6A-4B5F-BE9E-732FADD20BBC}" dt="2020-08-07T00:19:33.924" v="9503" actId="207"/>
        <pc:sldMkLst>
          <pc:docMk/>
          <pc:sldMk cId="3014296199" sldId="463"/>
        </pc:sldMkLst>
        <pc:spChg chg="mod">
          <ac:chgData name="Michael A Fudge Jr" userId="133895e8-240b-4811-850e-9cf94297d089" providerId="ADAL" clId="{859B20EF-3A6A-4B5F-BE9E-732FADD20BBC}" dt="2020-08-07T00:15:38.541" v="9278" actId="20577"/>
          <ac:spMkLst>
            <pc:docMk/>
            <pc:sldMk cId="3014296199" sldId="463"/>
            <ac:spMk id="2" creationId="{5C84C77B-FF54-4813-94E1-23FF8F114C7E}"/>
          </ac:spMkLst>
        </pc:spChg>
        <pc:spChg chg="mod">
          <ac:chgData name="Michael A Fudge Jr" userId="133895e8-240b-4811-850e-9cf94297d089" providerId="ADAL" clId="{859B20EF-3A6A-4B5F-BE9E-732FADD20BBC}" dt="2020-08-07T00:19:33.924" v="9503" actId="207"/>
          <ac:spMkLst>
            <pc:docMk/>
            <pc:sldMk cId="3014296199" sldId="463"/>
            <ac:spMk id="4" creationId="{74B6070D-2E18-49A3-84C2-0A1B79DC59EE}"/>
          </ac:spMkLst>
        </pc:spChg>
      </pc:sldChg>
      <pc:sldChg chg="modSp add mod ord">
        <pc:chgData name="Michael A Fudge Jr" userId="133895e8-240b-4811-850e-9cf94297d089" providerId="ADAL" clId="{859B20EF-3A6A-4B5F-BE9E-732FADD20BBC}" dt="2020-08-07T00:15:08.879" v="9268" actId="20577"/>
        <pc:sldMkLst>
          <pc:docMk/>
          <pc:sldMk cId="149045228" sldId="464"/>
        </pc:sldMkLst>
        <pc:spChg chg="mod">
          <ac:chgData name="Michael A Fudge Jr" userId="133895e8-240b-4811-850e-9cf94297d089" providerId="ADAL" clId="{859B20EF-3A6A-4B5F-BE9E-732FADD20BBC}" dt="2020-08-07T00:14:12.401" v="9121" actId="20577"/>
          <ac:spMkLst>
            <pc:docMk/>
            <pc:sldMk cId="149045228" sldId="464"/>
            <ac:spMk id="5" creationId="{E0D04EC1-733E-4BA9-9251-8C6E6E3D01D7}"/>
          </ac:spMkLst>
        </pc:spChg>
        <pc:spChg chg="mod">
          <ac:chgData name="Michael A Fudge Jr" userId="133895e8-240b-4811-850e-9cf94297d089" providerId="ADAL" clId="{859B20EF-3A6A-4B5F-BE9E-732FADD20BBC}" dt="2020-08-07T00:15:08.879" v="9268" actId="20577"/>
          <ac:spMkLst>
            <pc:docMk/>
            <pc:sldMk cId="149045228" sldId="464"/>
            <ac:spMk id="6" creationId="{E33EFCDF-893E-4DC5-B75A-872200D063CA}"/>
          </ac:spMkLst>
        </pc:spChg>
      </pc:sldChg>
    </pc:docChg>
  </pc:docChgLst>
  <pc:docChgLst>
    <pc:chgData name="Michael A Fudge Jr" userId="133895e8-240b-4811-850e-9cf94297d089" providerId="ADAL" clId="{2E36F8BF-44C3-3240-BDB7-894594003CD1}"/>
    <pc:docChg chg="undo custSel modSld">
      <pc:chgData name="Michael A Fudge Jr" userId="133895e8-240b-4811-850e-9cf94297d089" providerId="ADAL" clId="{2E36F8BF-44C3-3240-BDB7-894594003CD1}" dt="2020-09-19T22:49:01.978" v="1" actId="20577"/>
      <pc:docMkLst>
        <pc:docMk/>
      </pc:docMkLst>
      <pc:sldChg chg="modSp">
        <pc:chgData name="Michael A Fudge Jr" userId="133895e8-240b-4811-850e-9cf94297d089" providerId="ADAL" clId="{2E36F8BF-44C3-3240-BDB7-894594003CD1}" dt="2020-09-19T22:49:01.978" v="1" actId="20577"/>
        <pc:sldMkLst>
          <pc:docMk/>
          <pc:sldMk cId="1029545914" sldId="436"/>
        </pc:sldMkLst>
        <pc:spChg chg="mod">
          <ac:chgData name="Michael A Fudge Jr" userId="133895e8-240b-4811-850e-9cf94297d089" providerId="ADAL" clId="{2E36F8BF-44C3-3240-BDB7-894594003CD1}" dt="2020-09-19T22:49:01.978" v="1" actId="20577"/>
          <ac:spMkLst>
            <pc:docMk/>
            <pc:sldMk cId="1029545914" sldId="436"/>
            <ac:spMk id="3" creationId="{23BFC44E-10DC-44C2-99E8-3D541093BB67}"/>
          </ac:spMkLst>
        </pc:spChg>
      </pc:sldChg>
    </pc:docChg>
  </pc:docChgLst>
  <pc:docChgLst>
    <pc:chgData name="Michael A Fudge Jr" userId="133895e8-240b-4811-850e-9cf94297d089" providerId="ADAL" clId="{063EE989-B50B-43FF-B6FB-CBDA33F72044}"/>
    <pc:docChg chg="undo custSel mod addSld delSld modSld sldOrd">
      <pc:chgData name="Michael A Fudge Jr" userId="133895e8-240b-4811-850e-9cf94297d089" providerId="ADAL" clId="{063EE989-B50B-43FF-B6FB-CBDA33F72044}" dt="2020-07-28T16:07:14.860" v="10096" actId="20577"/>
      <pc:docMkLst>
        <pc:docMk/>
      </pc:docMkLst>
      <pc:sldChg chg="modSp mod">
        <pc:chgData name="Michael A Fudge Jr" userId="133895e8-240b-4811-850e-9cf94297d089" providerId="ADAL" clId="{063EE989-B50B-43FF-B6FB-CBDA33F72044}" dt="2020-07-27T19:38:43.522" v="20" actId="20577"/>
        <pc:sldMkLst>
          <pc:docMk/>
          <pc:sldMk cId="3302085769" sldId="256"/>
        </pc:sldMkLst>
        <pc:spChg chg="mod">
          <ac:chgData name="Michael A Fudge Jr" userId="133895e8-240b-4811-850e-9cf94297d089" providerId="ADAL" clId="{063EE989-B50B-43FF-B6FB-CBDA33F72044}" dt="2020-07-27T19:38:36.109" v="1" actId="20577"/>
          <ac:spMkLst>
            <pc:docMk/>
            <pc:sldMk cId="3302085769" sldId="256"/>
            <ac:spMk id="2" creationId="{12FF6C81-4F81-481C-9E43-71763C75E015}"/>
          </ac:spMkLst>
        </pc:spChg>
        <pc:spChg chg="mod">
          <ac:chgData name="Michael A Fudge Jr" userId="133895e8-240b-4811-850e-9cf94297d089" providerId="ADAL" clId="{063EE989-B50B-43FF-B6FB-CBDA33F72044}" dt="2020-07-27T19:38:43.522" v="20" actId="20577"/>
          <ac:spMkLst>
            <pc:docMk/>
            <pc:sldMk cId="3302085769" sldId="256"/>
            <ac:spMk id="3" creationId="{CA49DCD9-023F-4F96-AD5D-F916ECFD0404}"/>
          </ac:spMkLst>
        </pc:spChg>
      </pc:sldChg>
      <pc:sldChg chg="modSp ord modAnim">
        <pc:chgData name="Michael A Fudge Jr" userId="133895e8-240b-4811-850e-9cf94297d089" providerId="ADAL" clId="{063EE989-B50B-43FF-B6FB-CBDA33F72044}" dt="2020-07-27T20:28:06.617" v="1069"/>
        <pc:sldMkLst>
          <pc:docMk/>
          <pc:sldMk cId="3436746034" sldId="257"/>
        </pc:sldMkLst>
        <pc:spChg chg="mod">
          <ac:chgData name="Michael A Fudge Jr" userId="133895e8-240b-4811-850e-9cf94297d089" providerId="ADAL" clId="{063EE989-B50B-43FF-B6FB-CBDA33F72044}" dt="2020-07-27T20:23:48.389" v="915" actId="20577"/>
          <ac:spMkLst>
            <pc:docMk/>
            <pc:sldMk cId="3436746034" sldId="257"/>
            <ac:spMk id="2" creationId="{5C84C77B-FF54-4813-94E1-23FF8F114C7E}"/>
          </ac:spMkLst>
        </pc:spChg>
        <pc:spChg chg="mod">
          <ac:chgData name="Michael A Fudge Jr" userId="133895e8-240b-4811-850e-9cf94297d089" providerId="ADAL" clId="{063EE989-B50B-43FF-B6FB-CBDA33F72044}" dt="2020-07-27T20:28:06.617" v="1069"/>
          <ac:spMkLst>
            <pc:docMk/>
            <pc:sldMk cId="3436746034" sldId="257"/>
            <ac:spMk id="4" creationId="{74B6070D-2E18-49A3-84C2-0A1B79DC59EE}"/>
          </ac:spMkLst>
        </pc:spChg>
      </pc:sldChg>
      <pc:sldChg chg="modSp mod modAnim">
        <pc:chgData name="Michael A Fudge Jr" userId="133895e8-240b-4811-850e-9cf94297d089" providerId="ADAL" clId="{063EE989-B50B-43FF-B6FB-CBDA33F72044}" dt="2020-07-27T19:41:21.408" v="221" actId="20577"/>
        <pc:sldMkLst>
          <pc:docMk/>
          <pc:sldMk cId="671165577" sldId="268"/>
        </pc:sldMkLst>
        <pc:spChg chg="mod">
          <ac:chgData name="Michael A Fudge Jr" userId="133895e8-240b-4811-850e-9cf94297d089" providerId="ADAL" clId="{063EE989-B50B-43FF-B6FB-CBDA33F72044}" dt="2020-07-27T19:41:21.408" v="221" actId="20577"/>
          <ac:spMkLst>
            <pc:docMk/>
            <pc:sldMk cId="671165577" sldId="268"/>
            <ac:spMk id="3" creationId="{1ECB91DB-6034-4025-9762-F2144BB1DB51}"/>
          </ac:spMkLst>
        </pc:spChg>
      </pc:sldChg>
      <pc:sldChg chg="delSp modSp mod ord modNotesTx">
        <pc:chgData name="Michael A Fudge Jr" userId="133895e8-240b-4811-850e-9cf94297d089" providerId="ADAL" clId="{063EE989-B50B-43FF-B6FB-CBDA33F72044}" dt="2020-07-28T12:19:47.709" v="2227" actId="20577"/>
        <pc:sldMkLst>
          <pc:docMk/>
          <pc:sldMk cId="96570146" sldId="271"/>
        </pc:sldMkLst>
        <pc:spChg chg="mod">
          <ac:chgData name="Michael A Fudge Jr" userId="133895e8-240b-4811-850e-9cf94297d089" providerId="ADAL" clId="{063EE989-B50B-43FF-B6FB-CBDA33F72044}" dt="2020-07-28T12:17:28.951" v="1910" actId="20577"/>
          <ac:spMkLst>
            <pc:docMk/>
            <pc:sldMk cId="96570146" sldId="271"/>
            <ac:spMk id="2" creationId="{A0EC69E1-79D5-4CCA-9AE3-8CCDB54E5D78}"/>
          </ac:spMkLst>
        </pc:spChg>
        <pc:spChg chg="mod">
          <ac:chgData name="Michael A Fudge Jr" userId="133895e8-240b-4811-850e-9cf94297d089" providerId="ADAL" clId="{063EE989-B50B-43FF-B6FB-CBDA33F72044}" dt="2020-07-28T12:18:19.433" v="2032" actId="14100"/>
          <ac:spMkLst>
            <pc:docMk/>
            <pc:sldMk cId="96570146" sldId="271"/>
            <ac:spMk id="3" creationId="{23BFC44E-10DC-44C2-99E8-3D541093BB67}"/>
          </ac:spMkLst>
        </pc:spChg>
        <pc:graphicFrameChg chg="del">
          <ac:chgData name="Michael A Fudge Jr" userId="133895e8-240b-4811-850e-9cf94297d089" providerId="ADAL" clId="{063EE989-B50B-43FF-B6FB-CBDA33F72044}" dt="2020-07-28T12:16:55.502" v="1905" actId="478"/>
          <ac:graphicFrameMkLst>
            <pc:docMk/>
            <pc:sldMk cId="96570146" sldId="271"/>
            <ac:graphicFrameMk id="9" creationId="{B34E0716-845E-43F7-B27B-57F12BFE0E7F}"/>
          </ac:graphicFrameMkLst>
        </pc:graphicFrameChg>
      </pc:sldChg>
      <pc:sldChg chg="del">
        <pc:chgData name="Michael A Fudge Jr" userId="133895e8-240b-4811-850e-9cf94297d089" providerId="ADAL" clId="{063EE989-B50B-43FF-B6FB-CBDA33F72044}" dt="2020-07-28T15:57:14.013" v="8959" actId="47"/>
        <pc:sldMkLst>
          <pc:docMk/>
          <pc:sldMk cId="403060402" sldId="294"/>
        </pc:sldMkLst>
      </pc:sldChg>
      <pc:sldChg chg="modSp mod">
        <pc:chgData name="Michael A Fudge Jr" userId="133895e8-240b-4811-850e-9cf94297d089" providerId="ADAL" clId="{063EE989-B50B-43FF-B6FB-CBDA33F72044}" dt="2020-07-28T16:07:14.860" v="10096" actId="20577"/>
        <pc:sldMkLst>
          <pc:docMk/>
          <pc:sldMk cId="109579569" sldId="299"/>
        </pc:sldMkLst>
        <pc:spChg chg="mod">
          <ac:chgData name="Michael A Fudge Jr" userId="133895e8-240b-4811-850e-9cf94297d089" providerId="ADAL" clId="{063EE989-B50B-43FF-B6FB-CBDA33F72044}" dt="2020-07-28T16:07:14.860" v="10096" actId="20577"/>
          <ac:spMkLst>
            <pc:docMk/>
            <pc:sldMk cId="109579569" sldId="299"/>
            <ac:spMk id="3" creationId="{CB911516-3DF8-48A9-BAB6-34EB14CC135A}"/>
          </ac:spMkLst>
        </pc:spChg>
      </pc:sldChg>
      <pc:sldChg chg="modSp mod modAnim">
        <pc:chgData name="Michael A Fudge Jr" userId="133895e8-240b-4811-850e-9cf94297d089" providerId="ADAL" clId="{063EE989-B50B-43FF-B6FB-CBDA33F72044}" dt="2020-07-28T16:00:45.293" v="9573" actId="20577"/>
        <pc:sldMkLst>
          <pc:docMk/>
          <pc:sldMk cId="797334957" sldId="311"/>
        </pc:sldMkLst>
        <pc:spChg chg="mod">
          <ac:chgData name="Michael A Fudge Jr" userId="133895e8-240b-4811-850e-9cf94297d089" providerId="ADAL" clId="{063EE989-B50B-43FF-B6FB-CBDA33F72044}" dt="2020-07-28T16:00:45.293" v="9573" actId="20577"/>
          <ac:spMkLst>
            <pc:docMk/>
            <pc:sldMk cId="797334957" sldId="311"/>
            <ac:spMk id="3" creationId="{1ECB91DB-6034-4025-9762-F2144BB1DB51}"/>
          </ac:spMkLst>
        </pc:spChg>
      </pc:sldChg>
      <pc:sldChg chg="del">
        <pc:chgData name="Michael A Fudge Jr" userId="133895e8-240b-4811-850e-9cf94297d089" providerId="ADAL" clId="{063EE989-B50B-43FF-B6FB-CBDA33F72044}" dt="2020-07-28T15:57:14.013" v="8959" actId="47"/>
        <pc:sldMkLst>
          <pc:docMk/>
          <pc:sldMk cId="1496996023" sldId="312"/>
        </pc:sldMkLst>
      </pc:sldChg>
      <pc:sldChg chg="modSp mod ord">
        <pc:chgData name="Michael A Fudge Jr" userId="133895e8-240b-4811-850e-9cf94297d089" providerId="ADAL" clId="{063EE989-B50B-43FF-B6FB-CBDA33F72044}" dt="2020-07-28T14:47:13.994" v="5714" actId="14826"/>
        <pc:sldMkLst>
          <pc:docMk/>
          <pc:sldMk cId="2476503244" sldId="313"/>
        </pc:sldMkLst>
        <pc:spChg chg="mod">
          <ac:chgData name="Michael A Fudge Jr" userId="133895e8-240b-4811-850e-9cf94297d089" providerId="ADAL" clId="{063EE989-B50B-43FF-B6FB-CBDA33F72044}" dt="2020-07-28T14:46:55.962" v="5713" actId="20577"/>
          <ac:spMkLst>
            <pc:docMk/>
            <pc:sldMk cId="2476503244" sldId="313"/>
            <ac:spMk id="2" creationId="{85954A83-1BFB-42E8-ABE1-F6284F291E27}"/>
          </ac:spMkLst>
        </pc:spChg>
        <pc:picChg chg="mod">
          <ac:chgData name="Michael A Fudge Jr" userId="133895e8-240b-4811-850e-9cf94297d089" providerId="ADAL" clId="{063EE989-B50B-43FF-B6FB-CBDA33F72044}" dt="2020-07-28T14:47:13.994" v="5714" actId="14826"/>
          <ac:picMkLst>
            <pc:docMk/>
            <pc:sldMk cId="2476503244" sldId="313"/>
            <ac:picMk id="4" creationId="{ABF52C46-EFC9-4126-9C0C-5B53C8B42217}"/>
          </ac:picMkLst>
        </pc:picChg>
      </pc:sldChg>
      <pc:sldChg chg="addSp modSp mod ord">
        <pc:chgData name="Michael A Fudge Jr" userId="133895e8-240b-4811-850e-9cf94297d089" providerId="ADAL" clId="{063EE989-B50B-43FF-B6FB-CBDA33F72044}" dt="2020-07-28T15:09:10.639" v="6711" actId="20577"/>
        <pc:sldMkLst>
          <pc:docMk/>
          <pc:sldMk cId="2044021993" sldId="314"/>
        </pc:sldMkLst>
        <pc:spChg chg="mod">
          <ac:chgData name="Michael A Fudge Jr" userId="133895e8-240b-4811-850e-9cf94297d089" providerId="ADAL" clId="{063EE989-B50B-43FF-B6FB-CBDA33F72044}" dt="2020-07-28T12:38:57.058" v="3420" actId="20577"/>
          <ac:spMkLst>
            <pc:docMk/>
            <pc:sldMk cId="2044021993" sldId="314"/>
            <ac:spMk id="5" creationId="{E0D04EC1-733E-4BA9-9251-8C6E6E3D01D7}"/>
          </ac:spMkLst>
        </pc:spChg>
        <pc:spChg chg="mod">
          <ac:chgData name="Michael A Fudge Jr" userId="133895e8-240b-4811-850e-9cf94297d089" providerId="ADAL" clId="{063EE989-B50B-43FF-B6FB-CBDA33F72044}" dt="2020-07-28T15:09:10.639" v="6711" actId="20577"/>
          <ac:spMkLst>
            <pc:docMk/>
            <pc:sldMk cId="2044021993" sldId="314"/>
            <ac:spMk id="6" creationId="{E33EFCDF-893E-4DC5-B75A-872200D063CA}"/>
          </ac:spMkLst>
        </pc:spChg>
        <pc:picChg chg="add mod">
          <ac:chgData name="Michael A Fudge Jr" userId="133895e8-240b-4811-850e-9cf94297d089" providerId="ADAL" clId="{063EE989-B50B-43FF-B6FB-CBDA33F72044}" dt="2020-07-28T13:07:33.753" v="3456" actId="1076"/>
          <ac:picMkLst>
            <pc:docMk/>
            <pc:sldMk cId="2044021993" sldId="314"/>
            <ac:picMk id="2" creationId="{4D2BB4C8-E854-4558-8302-2518988E9228}"/>
          </ac:picMkLst>
        </pc:picChg>
      </pc:sldChg>
      <pc:sldChg chg="del">
        <pc:chgData name="Michael A Fudge Jr" userId="133895e8-240b-4811-850e-9cf94297d089" providerId="ADAL" clId="{063EE989-B50B-43FF-B6FB-CBDA33F72044}" dt="2020-07-28T15:57:14.013" v="8959" actId="47"/>
        <pc:sldMkLst>
          <pc:docMk/>
          <pc:sldMk cId="3829729920" sldId="316"/>
        </pc:sldMkLst>
      </pc:sldChg>
      <pc:sldChg chg="del">
        <pc:chgData name="Michael A Fudge Jr" userId="133895e8-240b-4811-850e-9cf94297d089" providerId="ADAL" clId="{063EE989-B50B-43FF-B6FB-CBDA33F72044}" dt="2020-07-28T15:57:14.013" v="8959" actId="47"/>
        <pc:sldMkLst>
          <pc:docMk/>
          <pc:sldMk cId="3973455266" sldId="317"/>
        </pc:sldMkLst>
      </pc:sldChg>
      <pc:sldChg chg="del">
        <pc:chgData name="Michael A Fudge Jr" userId="133895e8-240b-4811-850e-9cf94297d089" providerId="ADAL" clId="{063EE989-B50B-43FF-B6FB-CBDA33F72044}" dt="2020-07-28T15:57:14.013" v="8959" actId="47"/>
        <pc:sldMkLst>
          <pc:docMk/>
          <pc:sldMk cId="2781607504" sldId="318"/>
        </pc:sldMkLst>
      </pc:sldChg>
      <pc:sldChg chg="del">
        <pc:chgData name="Michael A Fudge Jr" userId="133895e8-240b-4811-850e-9cf94297d089" providerId="ADAL" clId="{063EE989-B50B-43FF-B6FB-CBDA33F72044}" dt="2020-07-28T15:57:14.013" v="8959" actId="47"/>
        <pc:sldMkLst>
          <pc:docMk/>
          <pc:sldMk cId="2625166842" sldId="321"/>
        </pc:sldMkLst>
      </pc:sldChg>
      <pc:sldChg chg="del">
        <pc:chgData name="Michael A Fudge Jr" userId="133895e8-240b-4811-850e-9cf94297d089" providerId="ADAL" clId="{063EE989-B50B-43FF-B6FB-CBDA33F72044}" dt="2020-07-28T15:57:14.013" v="8959" actId="47"/>
        <pc:sldMkLst>
          <pc:docMk/>
          <pc:sldMk cId="3413430300" sldId="323"/>
        </pc:sldMkLst>
      </pc:sldChg>
      <pc:sldChg chg="del">
        <pc:chgData name="Michael A Fudge Jr" userId="133895e8-240b-4811-850e-9cf94297d089" providerId="ADAL" clId="{063EE989-B50B-43FF-B6FB-CBDA33F72044}" dt="2020-07-28T15:57:14.013" v="8959" actId="47"/>
        <pc:sldMkLst>
          <pc:docMk/>
          <pc:sldMk cId="3989374847" sldId="324"/>
        </pc:sldMkLst>
      </pc:sldChg>
      <pc:sldChg chg="del">
        <pc:chgData name="Michael A Fudge Jr" userId="133895e8-240b-4811-850e-9cf94297d089" providerId="ADAL" clId="{063EE989-B50B-43FF-B6FB-CBDA33F72044}" dt="2020-07-28T15:57:14.013" v="8959" actId="47"/>
        <pc:sldMkLst>
          <pc:docMk/>
          <pc:sldMk cId="2431171946" sldId="325"/>
        </pc:sldMkLst>
      </pc:sldChg>
      <pc:sldChg chg="del">
        <pc:chgData name="Michael A Fudge Jr" userId="133895e8-240b-4811-850e-9cf94297d089" providerId="ADAL" clId="{063EE989-B50B-43FF-B6FB-CBDA33F72044}" dt="2020-07-28T15:57:14.013" v="8959" actId="47"/>
        <pc:sldMkLst>
          <pc:docMk/>
          <pc:sldMk cId="1501491955" sldId="326"/>
        </pc:sldMkLst>
      </pc:sldChg>
      <pc:sldChg chg="del">
        <pc:chgData name="Michael A Fudge Jr" userId="133895e8-240b-4811-850e-9cf94297d089" providerId="ADAL" clId="{063EE989-B50B-43FF-B6FB-CBDA33F72044}" dt="2020-07-28T15:57:14.013" v="8959" actId="47"/>
        <pc:sldMkLst>
          <pc:docMk/>
          <pc:sldMk cId="1580181327" sldId="327"/>
        </pc:sldMkLst>
      </pc:sldChg>
      <pc:sldChg chg="del">
        <pc:chgData name="Michael A Fudge Jr" userId="133895e8-240b-4811-850e-9cf94297d089" providerId="ADAL" clId="{063EE989-B50B-43FF-B6FB-CBDA33F72044}" dt="2020-07-28T15:57:14.013" v="8959" actId="47"/>
        <pc:sldMkLst>
          <pc:docMk/>
          <pc:sldMk cId="1802597312" sldId="328"/>
        </pc:sldMkLst>
      </pc:sldChg>
      <pc:sldChg chg="del">
        <pc:chgData name="Michael A Fudge Jr" userId="133895e8-240b-4811-850e-9cf94297d089" providerId="ADAL" clId="{063EE989-B50B-43FF-B6FB-CBDA33F72044}" dt="2020-07-28T15:57:14.013" v="8959" actId="47"/>
        <pc:sldMkLst>
          <pc:docMk/>
          <pc:sldMk cId="1335336088" sldId="329"/>
        </pc:sldMkLst>
      </pc:sldChg>
      <pc:sldChg chg="del">
        <pc:chgData name="Michael A Fudge Jr" userId="133895e8-240b-4811-850e-9cf94297d089" providerId="ADAL" clId="{063EE989-B50B-43FF-B6FB-CBDA33F72044}" dt="2020-07-28T15:57:14.013" v="8959" actId="47"/>
        <pc:sldMkLst>
          <pc:docMk/>
          <pc:sldMk cId="1161175550" sldId="330"/>
        </pc:sldMkLst>
      </pc:sldChg>
      <pc:sldChg chg="del">
        <pc:chgData name="Michael A Fudge Jr" userId="133895e8-240b-4811-850e-9cf94297d089" providerId="ADAL" clId="{063EE989-B50B-43FF-B6FB-CBDA33F72044}" dt="2020-07-28T15:57:14.013" v="8959" actId="47"/>
        <pc:sldMkLst>
          <pc:docMk/>
          <pc:sldMk cId="1250601866" sldId="331"/>
        </pc:sldMkLst>
      </pc:sldChg>
      <pc:sldChg chg="del">
        <pc:chgData name="Michael A Fudge Jr" userId="133895e8-240b-4811-850e-9cf94297d089" providerId="ADAL" clId="{063EE989-B50B-43FF-B6FB-CBDA33F72044}" dt="2020-07-28T15:57:14.013" v="8959" actId="47"/>
        <pc:sldMkLst>
          <pc:docMk/>
          <pc:sldMk cId="697818125" sldId="332"/>
        </pc:sldMkLst>
      </pc:sldChg>
      <pc:sldChg chg="del">
        <pc:chgData name="Michael A Fudge Jr" userId="133895e8-240b-4811-850e-9cf94297d089" providerId="ADAL" clId="{063EE989-B50B-43FF-B6FB-CBDA33F72044}" dt="2020-07-28T15:57:14.013" v="8959" actId="47"/>
        <pc:sldMkLst>
          <pc:docMk/>
          <pc:sldMk cId="2877314342" sldId="333"/>
        </pc:sldMkLst>
      </pc:sldChg>
      <pc:sldChg chg="del">
        <pc:chgData name="Michael A Fudge Jr" userId="133895e8-240b-4811-850e-9cf94297d089" providerId="ADAL" clId="{063EE989-B50B-43FF-B6FB-CBDA33F72044}" dt="2020-07-28T15:57:14.013" v="8959" actId="47"/>
        <pc:sldMkLst>
          <pc:docMk/>
          <pc:sldMk cId="165813408" sldId="334"/>
        </pc:sldMkLst>
      </pc:sldChg>
      <pc:sldChg chg="del">
        <pc:chgData name="Michael A Fudge Jr" userId="133895e8-240b-4811-850e-9cf94297d089" providerId="ADAL" clId="{063EE989-B50B-43FF-B6FB-CBDA33F72044}" dt="2020-07-28T15:57:14.013" v="8959" actId="47"/>
        <pc:sldMkLst>
          <pc:docMk/>
          <pc:sldMk cId="2231528915" sldId="335"/>
        </pc:sldMkLst>
      </pc:sldChg>
      <pc:sldChg chg="del">
        <pc:chgData name="Michael A Fudge Jr" userId="133895e8-240b-4811-850e-9cf94297d089" providerId="ADAL" clId="{063EE989-B50B-43FF-B6FB-CBDA33F72044}" dt="2020-07-28T15:57:14.013" v="8959" actId="47"/>
        <pc:sldMkLst>
          <pc:docMk/>
          <pc:sldMk cId="951226270" sldId="337"/>
        </pc:sldMkLst>
      </pc:sldChg>
      <pc:sldChg chg="del">
        <pc:chgData name="Michael A Fudge Jr" userId="133895e8-240b-4811-850e-9cf94297d089" providerId="ADAL" clId="{063EE989-B50B-43FF-B6FB-CBDA33F72044}" dt="2020-07-28T15:57:14.013" v="8959" actId="47"/>
        <pc:sldMkLst>
          <pc:docMk/>
          <pc:sldMk cId="67984622" sldId="340"/>
        </pc:sldMkLst>
      </pc:sldChg>
      <pc:sldChg chg="del">
        <pc:chgData name="Michael A Fudge Jr" userId="133895e8-240b-4811-850e-9cf94297d089" providerId="ADAL" clId="{063EE989-B50B-43FF-B6FB-CBDA33F72044}" dt="2020-07-28T15:57:14.013" v="8959" actId="47"/>
        <pc:sldMkLst>
          <pc:docMk/>
          <pc:sldMk cId="4237924853" sldId="341"/>
        </pc:sldMkLst>
      </pc:sldChg>
      <pc:sldChg chg="del">
        <pc:chgData name="Michael A Fudge Jr" userId="133895e8-240b-4811-850e-9cf94297d089" providerId="ADAL" clId="{063EE989-B50B-43FF-B6FB-CBDA33F72044}" dt="2020-07-28T15:57:14.013" v="8959" actId="47"/>
        <pc:sldMkLst>
          <pc:docMk/>
          <pc:sldMk cId="3333140738" sldId="342"/>
        </pc:sldMkLst>
      </pc:sldChg>
      <pc:sldChg chg="del">
        <pc:chgData name="Michael A Fudge Jr" userId="133895e8-240b-4811-850e-9cf94297d089" providerId="ADAL" clId="{063EE989-B50B-43FF-B6FB-CBDA33F72044}" dt="2020-07-28T15:57:14.013" v="8959" actId="47"/>
        <pc:sldMkLst>
          <pc:docMk/>
          <pc:sldMk cId="2689965737" sldId="343"/>
        </pc:sldMkLst>
      </pc:sldChg>
      <pc:sldChg chg="del">
        <pc:chgData name="Michael A Fudge Jr" userId="133895e8-240b-4811-850e-9cf94297d089" providerId="ADAL" clId="{063EE989-B50B-43FF-B6FB-CBDA33F72044}" dt="2020-07-28T15:57:14.013" v="8959" actId="47"/>
        <pc:sldMkLst>
          <pc:docMk/>
          <pc:sldMk cId="2148454917" sldId="344"/>
        </pc:sldMkLst>
      </pc:sldChg>
      <pc:sldChg chg="del">
        <pc:chgData name="Michael A Fudge Jr" userId="133895e8-240b-4811-850e-9cf94297d089" providerId="ADAL" clId="{063EE989-B50B-43FF-B6FB-CBDA33F72044}" dt="2020-07-28T15:57:14.013" v="8959" actId="47"/>
        <pc:sldMkLst>
          <pc:docMk/>
          <pc:sldMk cId="416062869" sldId="345"/>
        </pc:sldMkLst>
      </pc:sldChg>
      <pc:sldChg chg="del">
        <pc:chgData name="Michael A Fudge Jr" userId="133895e8-240b-4811-850e-9cf94297d089" providerId="ADAL" clId="{063EE989-B50B-43FF-B6FB-CBDA33F72044}" dt="2020-07-28T15:57:14.013" v="8959" actId="47"/>
        <pc:sldMkLst>
          <pc:docMk/>
          <pc:sldMk cId="730824221" sldId="346"/>
        </pc:sldMkLst>
      </pc:sldChg>
      <pc:sldChg chg="del">
        <pc:chgData name="Michael A Fudge Jr" userId="133895e8-240b-4811-850e-9cf94297d089" providerId="ADAL" clId="{063EE989-B50B-43FF-B6FB-CBDA33F72044}" dt="2020-07-28T15:57:14.013" v="8959" actId="47"/>
        <pc:sldMkLst>
          <pc:docMk/>
          <pc:sldMk cId="1253326098" sldId="347"/>
        </pc:sldMkLst>
      </pc:sldChg>
      <pc:sldChg chg="del">
        <pc:chgData name="Michael A Fudge Jr" userId="133895e8-240b-4811-850e-9cf94297d089" providerId="ADAL" clId="{063EE989-B50B-43FF-B6FB-CBDA33F72044}" dt="2020-07-28T15:57:14.013" v="8959" actId="47"/>
        <pc:sldMkLst>
          <pc:docMk/>
          <pc:sldMk cId="1087519105" sldId="348"/>
        </pc:sldMkLst>
      </pc:sldChg>
      <pc:sldChg chg="del">
        <pc:chgData name="Michael A Fudge Jr" userId="133895e8-240b-4811-850e-9cf94297d089" providerId="ADAL" clId="{063EE989-B50B-43FF-B6FB-CBDA33F72044}" dt="2020-07-28T15:57:14.013" v="8959" actId="47"/>
        <pc:sldMkLst>
          <pc:docMk/>
          <pc:sldMk cId="1687472616" sldId="349"/>
        </pc:sldMkLst>
      </pc:sldChg>
      <pc:sldChg chg="del">
        <pc:chgData name="Michael A Fudge Jr" userId="133895e8-240b-4811-850e-9cf94297d089" providerId="ADAL" clId="{063EE989-B50B-43FF-B6FB-CBDA33F72044}" dt="2020-07-28T15:57:14.013" v="8959" actId="47"/>
        <pc:sldMkLst>
          <pc:docMk/>
          <pc:sldMk cId="4232181672" sldId="350"/>
        </pc:sldMkLst>
      </pc:sldChg>
      <pc:sldChg chg="addSp delSp modSp new mod setBg modAnim modNotesTx">
        <pc:chgData name="Michael A Fudge Jr" userId="133895e8-240b-4811-850e-9cf94297d089" providerId="ADAL" clId="{063EE989-B50B-43FF-B6FB-CBDA33F72044}" dt="2020-07-27T20:36:05.886" v="1370" actId="20577"/>
        <pc:sldMkLst>
          <pc:docMk/>
          <pc:sldMk cId="337155246" sldId="351"/>
        </pc:sldMkLst>
        <pc:spChg chg="mod">
          <ac:chgData name="Michael A Fudge Jr" userId="133895e8-240b-4811-850e-9cf94297d089" providerId="ADAL" clId="{063EE989-B50B-43FF-B6FB-CBDA33F72044}" dt="2020-07-27T20:01:01.930" v="382" actId="14100"/>
          <ac:spMkLst>
            <pc:docMk/>
            <pc:sldMk cId="337155246" sldId="351"/>
            <ac:spMk id="2" creationId="{8B571E56-208A-40A7-A0CC-61BAAD1C3B4B}"/>
          </ac:spMkLst>
        </pc:spChg>
        <pc:spChg chg="del mod">
          <ac:chgData name="Michael A Fudge Jr" userId="133895e8-240b-4811-850e-9cf94297d089" providerId="ADAL" clId="{063EE989-B50B-43FF-B6FB-CBDA33F72044}" dt="2020-07-27T20:00:55.392" v="380" actId="26606"/>
          <ac:spMkLst>
            <pc:docMk/>
            <pc:sldMk cId="337155246" sldId="351"/>
            <ac:spMk id="3" creationId="{10433FC4-6D82-4C69-B2C7-CBAF33BB6894}"/>
          </ac:spMkLst>
        </pc:spChg>
        <pc:spChg chg="add mod">
          <ac:chgData name="Michael A Fudge Jr" userId="133895e8-240b-4811-850e-9cf94297d089" providerId="ADAL" clId="{063EE989-B50B-43FF-B6FB-CBDA33F72044}" dt="2020-07-27T20:01:26.830" v="390" actId="207"/>
          <ac:spMkLst>
            <pc:docMk/>
            <pc:sldMk cId="337155246" sldId="351"/>
            <ac:spMk id="4" creationId="{E531AEF8-617A-47B8-9875-75A9152A7486}"/>
          </ac:spMkLst>
        </pc:spChg>
        <pc:spChg chg="add">
          <ac:chgData name="Michael A Fudge Jr" userId="133895e8-240b-4811-850e-9cf94297d089" providerId="ADAL" clId="{063EE989-B50B-43FF-B6FB-CBDA33F72044}" dt="2020-07-27T20:00:55.392" v="380" actId="26606"/>
          <ac:spMkLst>
            <pc:docMk/>
            <pc:sldMk cId="337155246" sldId="351"/>
            <ac:spMk id="10" creationId="{5B32A67F-3598-4A13-8552-DA884FFCCE57}"/>
          </ac:spMkLst>
        </pc:spChg>
        <pc:spChg chg="add">
          <ac:chgData name="Michael A Fudge Jr" userId="133895e8-240b-4811-850e-9cf94297d089" providerId="ADAL" clId="{063EE989-B50B-43FF-B6FB-CBDA33F72044}" dt="2020-07-27T20:00:55.392" v="380" actId="26606"/>
          <ac:spMkLst>
            <pc:docMk/>
            <pc:sldMk cId="337155246" sldId="351"/>
            <ac:spMk id="12" creationId="{BCC55ACC-A2F6-403C-A3A4-D59B3734D45F}"/>
          </ac:spMkLst>
        </pc:spChg>
        <pc:spChg chg="add">
          <ac:chgData name="Michael A Fudge Jr" userId="133895e8-240b-4811-850e-9cf94297d089" providerId="ADAL" clId="{063EE989-B50B-43FF-B6FB-CBDA33F72044}" dt="2020-07-27T20:00:55.392" v="380" actId="26606"/>
          <ac:spMkLst>
            <pc:docMk/>
            <pc:sldMk cId="337155246" sldId="351"/>
            <ac:spMk id="14" creationId="{598EBA13-C937-430B-9523-439FE21096E6}"/>
          </ac:spMkLst>
        </pc:spChg>
        <pc:picChg chg="add">
          <ac:chgData name="Michael A Fudge Jr" userId="133895e8-240b-4811-850e-9cf94297d089" providerId="ADAL" clId="{063EE989-B50B-43FF-B6FB-CBDA33F72044}" dt="2020-07-27T20:00:55.392" v="380" actId="26606"/>
          <ac:picMkLst>
            <pc:docMk/>
            <pc:sldMk cId="337155246" sldId="351"/>
            <ac:picMk id="7" creationId="{D3B7CA2E-317E-462D-ADC4-36EC2489AE8E}"/>
          </ac:picMkLst>
        </pc:picChg>
      </pc:sldChg>
      <pc:sldChg chg="addSp delSp modSp new mod modClrScheme modAnim chgLayout">
        <pc:chgData name="Michael A Fudge Jr" userId="133895e8-240b-4811-850e-9cf94297d089" providerId="ADAL" clId="{063EE989-B50B-43FF-B6FB-CBDA33F72044}" dt="2020-07-27T20:17:04.259" v="702"/>
        <pc:sldMkLst>
          <pc:docMk/>
          <pc:sldMk cId="1690386986" sldId="352"/>
        </pc:sldMkLst>
        <pc:spChg chg="mod ord">
          <ac:chgData name="Michael A Fudge Jr" userId="133895e8-240b-4811-850e-9cf94297d089" providerId="ADAL" clId="{063EE989-B50B-43FF-B6FB-CBDA33F72044}" dt="2020-07-27T20:06:55.589" v="447" actId="20577"/>
          <ac:spMkLst>
            <pc:docMk/>
            <pc:sldMk cId="1690386986" sldId="352"/>
            <ac:spMk id="2" creationId="{91C35C89-9CF2-4FB4-9720-1065C6556D23}"/>
          </ac:spMkLst>
        </pc:spChg>
        <pc:spChg chg="del">
          <ac:chgData name="Michael A Fudge Jr" userId="133895e8-240b-4811-850e-9cf94297d089" providerId="ADAL" clId="{063EE989-B50B-43FF-B6FB-CBDA33F72044}" dt="2020-07-27T20:05:41.835" v="414"/>
          <ac:spMkLst>
            <pc:docMk/>
            <pc:sldMk cId="1690386986" sldId="352"/>
            <ac:spMk id="3" creationId="{E397F831-2EEB-4215-9466-06E4FC0258EC}"/>
          </ac:spMkLst>
        </pc:spChg>
        <pc:spChg chg="add del mod">
          <ac:chgData name="Michael A Fudge Jr" userId="133895e8-240b-4811-850e-9cf94297d089" providerId="ADAL" clId="{063EE989-B50B-43FF-B6FB-CBDA33F72044}" dt="2020-07-27T20:06:51.021" v="443" actId="700"/>
          <ac:spMkLst>
            <pc:docMk/>
            <pc:sldMk cId="1690386986" sldId="352"/>
            <ac:spMk id="6" creationId="{35891D10-F1F3-4E29-80D9-29D260FEE2BA}"/>
          </ac:spMkLst>
        </pc:spChg>
        <pc:spChg chg="add mod">
          <ac:chgData name="Michael A Fudge Jr" userId="133895e8-240b-4811-850e-9cf94297d089" providerId="ADAL" clId="{063EE989-B50B-43FF-B6FB-CBDA33F72044}" dt="2020-07-27T20:09:31.529" v="482" actId="164"/>
          <ac:spMkLst>
            <pc:docMk/>
            <pc:sldMk cId="1690386986" sldId="352"/>
            <ac:spMk id="11" creationId="{FB73096E-65EA-458C-B25D-19FCA965B551}"/>
          </ac:spMkLst>
        </pc:spChg>
        <pc:spChg chg="add mod">
          <ac:chgData name="Michael A Fudge Jr" userId="133895e8-240b-4811-850e-9cf94297d089" providerId="ADAL" clId="{063EE989-B50B-43FF-B6FB-CBDA33F72044}" dt="2020-07-27T20:09:34.184" v="483" actId="164"/>
          <ac:spMkLst>
            <pc:docMk/>
            <pc:sldMk cId="1690386986" sldId="352"/>
            <ac:spMk id="12" creationId="{FC293B9E-F20F-4382-9797-CEDF98708935}"/>
          </ac:spMkLst>
        </pc:spChg>
        <pc:spChg chg="add del">
          <ac:chgData name="Michael A Fudge Jr" userId="133895e8-240b-4811-850e-9cf94297d089" providerId="ADAL" clId="{063EE989-B50B-43FF-B6FB-CBDA33F72044}" dt="2020-07-27T20:09:58.102" v="486" actId="478"/>
          <ac:spMkLst>
            <pc:docMk/>
            <pc:sldMk cId="1690386986" sldId="352"/>
            <ac:spMk id="15" creationId="{43392B9E-6836-48D8-9439-06967D22AEDD}"/>
          </ac:spMkLst>
        </pc:spChg>
        <pc:spChg chg="add mod">
          <ac:chgData name="Michael A Fudge Jr" userId="133895e8-240b-4811-850e-9cf94297d089" providerId="ADAL" clId="{063EE989-B50B-43FF-B6FB-CBDA33F72044}" dt="2020-07-27T20:16:20.522" v="694" actId="2711"/>
          <ac:spMkLst>
            <pc:docMk/>
            <pc:sldMk cId="1690386986" sldId="352"/>
            <ac:spMk id="16" creationId="{4EED314C-1DBF-458A-A8E9-230F518B720D}"/>
          </ac:spMkLst>
        </pc:spChg>
        <pc:spChg chg="add mod">
          <ac:chgData name="Michael A Fudge Jr" userId="133895e8-240b-4811-850e-9cf94297d089" providerId="ADAL" clId="{063EE989-B50B-43FF-B6FB-CBDA33F72044}" dt="2020-07-27T20:16:43.432" v="698" actId="13822"/>
          <ac:spMkLst>
            <pc:docMk/>
            <pc:sldMk cId="1690386986" sldId="352"/>
            <ac:spMk id="17" creationId="{F523C972-B390-405C-9562-9490AAB3DFC8}"/>
          </ac:spMkLst>
        </pc:spChg>
        <pc:spChg chg="add mod">
          <ac:chgData name="Michael A Fudge Jr" userId="133895e8-240b-4811-850e-9cf94297d089" providerId="ADAL" clId="{063EE989-B50B-43FF-B6FB-CBDA33F72044}" dt="2020-07-27T20:16:27.452" v="695" actId="2711"/>
          <ac:spMkLst>
            <pc:docMk/>
            <pc:sldMk cId="1690386986" sldId="352"/>
            <ac:spMk id="18" creationId="{3B33C6B3-B73E-47B7-80C8-972DD144500A}"/>
          </ac:spMkLst>
        </pc:spChg>
        <pc:spChg chg="add mod">
          <ac:chgData name="Michael A Fudge Jr" userId="133895e8-240b-4811-850e-9cf94297d089" providerId="ADAL" clId="{063EE989-B50B-43FF-B6FB-CBDA33F72044}" dt="2020-07-27T20:16:41.034" v="697" actId="13822"/>
          <ac:spMkLst>
            <pc:docMk/>
            <pc:sldMk cId="1690386986" sldId="352"/>
            <ac:spMk id="19" creationId="{E3BDA613-9972-4C57-B3FF-8413FB8414F1}"/>
          </ac:spMkLst>
        </pc:spChg>
        <pc:grpChg chg="add mod">
          <ac:chgData name="Michael A Fudge Jr" userId="133895e8-240b-4811-850e-9cf94297d089" providerId="ADAL" clId="{063EE989-B50B-43FF-B6FB-CBDA33F72044}" dt="2020-07-27T20:09:39.487" v="484" actId="1076"/>
          <ac:grpSpMkLst>
            <pc:docMk/>
            <pc:sldMk cId="1690386986" sldId="352"/>
            <ac:grpSpMk id="13" creationId="{00206862-C285-47E8-8105-0E4A5365C9D2}"/>
          </ac:grpSpMkLst>
        </pc:grpChg>
        <pc:grpChg chg="add mod">
          <ac:chgData name="Michael A Fudge Jr" userId="133895e8-240b-4811-850e-9cf94297d089" providerId="ADAL" clId="{063EE989-B50B-43FF-B6FB-CBDA33F72044}" dt="2020-07-27T20:09:34.184" v="483" actId="164"/>
          <ac:grpSpMkLst>
            <pc:docMk/>
            <pc:sldMk cId="1690386986" sldId="352"/>
            <ac:grpSpMk id="14" creationId="{DCB970D1-9B46-4E92-8053-0D285ABDC2CA}"/>
          </ac:grpSpMkLst>
        </pc:grpChg>
        <pc:picChg chg="add del mod">
          <ac:chgData name="Michael A Fudge Jr" userId="133895e8-240b-4811-850e-9cf94297d089" providerId="ADAL" clId="{063EE989-B50B-43FF-B6FB-CBDA33F72044}" dt="2020-07-27T20:06:07.455" v="442" actId="478"/>
          <ac:picMkLst>
            <pc:docMk/>
            <pc:sldMk cId="1690386986" sldId="352"/>
            <ac:picMk id="4" creationId="{97F5C1A1-EF80-4A83-B43B-D3E9A2E04195}"/>
          </ac:picMkLst>
        </pc:picChg>
        <pc:picChg chg="add mod">
          <ac:chgData name="Michael A Fudge Jr" userId="133895e8-240b-4811-850e-9cf94297d089" providerId="ADAL" clId="{063EE989-B50B-43FF-B6FB-CBDA33F72044}" dt="2020-07-27T20:09:31.529" v="482" actId="164"/>
          <ac:picMkLst>
            <pc:docMk/>
            <pc:sldMk cId="1690386986" sldId="352"/>
            <ac:picMk id="8" creationId="{3C4A0D9E-B14F-41D7-9AF4-AFCB24E27301}"/>
          </ac:picMkLst>
        </pc:picChg>
        <pc:picChg chg="add mod">
          <ac:chgData name="Michael A Fudge Jr" userId="133895e8-240b-4811-850e-9cf94297d089" providerId="ADAL" clId="{063EE989-B50B-43FF-B6FB-CBDA33F72044}" dt="2020-07-27T20:09:34.184" v="483" actId="164"/>
          <ac:picMkLst>
            <pc:docMk/>
            <pc:sldMk cId="1690386986" sldId="352"/>
            <ac:picMk id="10" creationId="{EDD0C582-9A41-4C0E-B9F4-0601A8A39E37}"/>
          </ac:picMkLst>
        </pc:picChg>
      </pc:sldChg>
      <pc:sldChg chg="addSp delSp modSp new mod setBg modClrScheme modAnim setClrOvrMap chgLayout">
        <pc:chgData name="Michael A Fudge Jr" userId="133895e8-240b-4811-850e-9cf94297d089" providerId="ADAL" clId="{063EE989-B50B-43FF-B6FB-CBDA33F72044}" dt="2020-07-28T12:24:57.685" v="2749"/>
        <pc:sldMkLst>
          <pc:docMk/>
          <pc:sldMk cId="1679864663" sldId="353"/>
        </pc:sldMkLst>
        <pc:spChg chg="mod ord">
          <ac:chgData name="Michael A Fudge Jr" userId="133895e8-240b-4811-850e-9cf94297d089" providerId="ADAL" clId="{063EE989-B50B-43FF-B6FB-CBDA33F72044}" dt="2020-07-28T12:23:09.675" v="2502" actId="26606"/>
          <ac:spMkLst>
            <pc:docMk/>
            <pc:sldMk cId="1679864663" sldId="353"/>
            <ac:spMk id="2" creationId="{1038E9C9-2AB3-49C2-819F-E8720F5E8181}"/>
          </ac:spMkLst>
        </pc:spChg>
        <pc:spChg chg="del mod ord">
          <ac:chgData name="Michael A Fudge Jr" userId="133895e8-240b-4811-850e-9cf94297d089" providerId="ADAL" clId="{063EE989-B50B-43FF-B6FB-CBDA33F72044}" dt="2020-07-28T12:22:49.208" v="2499" actId="700"/>
          <ac:spMkLst>
            <pc:docMk/>
            <pc:sldMk cId="1679864663" sldId="353"/>
            <ac:spMk id="3" creationId="{C1D32D11-0A75-47BD-838B-BDFB21506C53}"/>
          </ac:spMkLst>
        </pc:spChg>
        <pc:spChg chg="add mod ord">
          <ac:chgData name="Michael A Fudge Jr" userId="133895e8-240b-4811-850e-9cf94297d089" providerId="ADAL" clId="{063EE989-B50B-43FF-B6FB-CBDA33F72044}" dt="2020-07-28T12:23:57.084" v="2622" actId="20577"/>
          <ac:spMkLst>
            <pc:docMk/>
            <pc:sldMk cId="1679864663" sldId="353"/>
            <ac:spMk id="4" creationId="{ED06CD62-EF75-4CF5-B4D1-697BEB78ED34}"/>
          </ac:spMkLst>
        </pc:spChg>
        <pc:spChg chg="add mod ord">
          <ac:chgData name="Michael A Fudge Jr" userId="133895e8-240b-4811-850e-9cf94297d089" providerId="ADAL" clId="{063EE989-B50B-43FF-B6FB-CBDA33F72044}" dt="2020-07-28T12:24:50.287" v="2748" actId="20577"/>
          <ac:spMkLst>
            <pc:docMk/>
            <pc:sldMk cId="1679864663" sldId="353"/>
            <ac:spMk id="5" creationId="{72BA0F5A-F184-4C5A-A24E-2ECB58712987}"/>
          </ac:spMkLst>
        </pc:spChg>
        <pc:spChg chg="add del">
          <ac:chgData name="Michael A Fudge Jr" userId="133895e8-240b-4811-850e-9cf94297d089" providerId="ADAL" clId="{063EE989-B50B-43FF-B6FB-CBDA33F72044}" dt="2020-07-28T12:23:09.665" v="2501" actId="26606"/>
          <ac:spMkLst>
            <pc:docMk/>
            <pc:sldMk cId="1679864663" sldId="353"/>
            <ac:spMk id="10" creationId="{2A6B319F-86FE-4754-878E-06F0804D882B}"/>
          </ac:spMkLst>
        </pc:spChg>
        <pc:spChg chg="add del">
          <ac:chgData name="Michael A Fudge Jr" userId="133895e8-240b-4811-850e-9cf94297d089" providerId="ADAL" clId="{063EE989-B50B-43FF-B6FB-CBDA33F72044}" dt="2020-07-28T12:23:09.665" v="2501" actId="26606"/>
          <ac:spMkLst>
            <pc:docMk/>
            <pc:sldMk cId="1679864663" sldId="353"/>
            <ac:spMk id="12" creationId="{DCF7D1B5-3477-499F-ACC5-2C8B07F4EDB3}"/>
          </ac:spMkLst>
        </pc:spChg>
        <pc:spChg chg="add">
          <ac:chgData name="Michael A Fudge Jr" userId="133895e8-240b-4811-850e-9cf94297d089" providerId="ADAL" clId="{063EE989-B50B-43FF-B6FB-CBDA33F72044}" dt="2020-07-28T12:23:09.675" v="2502" actId="26606"/>
          <ac:spMkLst>
            <pc:docMk/>
            <pc:sldMk cId="1679864663" sldId="353"/>
            <ac:spMk id="14" creationId="{10F24D38-B79E-44B4-830E-043F45D96DC2}"/>
          </ac:spMkLst>
        </pc:spChg>
        <pc:cxnChg chg="add">
          <ac:chgData name="Michael A Fudge Jr" userId="133895e8-240b-4811-850e-9cf94297d089" providerId="ADAL" clId="{063EE989-B50B-43FF-B6FB-CBDA33F72044}" dt="2020-07-28T12:23:09.675" v="2502" actId="26606"/>
          <ac:cxnSpMkLst>
            <pc:docMk/>
            <pc:sldMk cId="1679864663" sldId="353"/>
            <ac:cxnSpMk id="15" creationId="{FC469874-256B-45B3-A79C-7591B4BA1ECC}"/>
          </ac:cxnSpMkLst>
        </pc:cxnChg>
      </pc:sldChg>
      <pc:sldChg chg="new del">
        <pc:chgData name="Michael A Fudge Jr" userId="133895e8-240b-4811-850e-9cf94297d089" providerId="ADAL" clId="{063EE989-B50B-43FF-B6FB-CBDA33F72044}" dt="2020-07-28T15:57:14.013" v="8959" actId="47"/>
        <pc:sldMkLst>
          <pc:docMk/>
          <pc:sldMk cId="1881004474" sldId="354"/>
        </pc:sldMkLst>
      </pc:sldChg>
      <pc:sldChg chg="addSp delSp modSp add mod modAnim">
        <pc:chgData name="Michael A Fudge Jr" userId="133895e8-240b-4811-850e-9cf94297d089" providerId="ADAL" clId="{063EE989-B50B-43FF-B6FB-CBDA33F72044}" dt="2020-07-27T20:05:12.719" v="413"/>
        <pc:sldMkLst>
          <pc:docMk/>
          <pc:sldMk cId="17751269" sldId="355"/>
        </pc:sldMkLst>
        <pc:spChg chg="add del mod">
          <ac:chgData name="Michael A Fudge Jr" userId="133895e8-240b-4811-850e-9cf94297d089" providerId="ADAL" clId="{063EE989-B50B-43FF-B6FB-CBDA33F72044}" dt="2020-07-27T20:03:32.178" v="397" actId="478"/>
          <ac:spMkLst>
            <pc:docMk/>
            <pc:sldMk cId="17751269" sldId="355"/>
            <ac:spMk id="3" creationId="{9637F406-01D1-4A3C-9B10-5A7B0FFB997A}"/>
          </ac:spMkLst>
        </pc:spChg>
        <pc:spChg chg="add del mod">
          <ac:chgData name="Michael A Fudge Jr" userId="133895e8-240b-4811-850e-9cf94297d089" providerId="ADAL" clId="{063EE989-B50B-43FF-B6FB-CBDA33F72044}" dt="2020-07-27T20:04:16.486" v="400" actId="478"/>
          <ac:spMkLst>
            <pc:docMk/>
            <pc:sldMk cId="17751269" sldId="355"/>
            <ac:spMk id="4" creationId="{96592AE8-48C9-4525-BAD2-6FFF8B09DEAC}"/>
          </ac:spMkLst>
        </pc:spChg>
        <pc:spChg chg="add del">
          <ac:chgData name="Michael A Fudge Jr" userId="133895e8-240b-4811-850e-9cf94297d089" providerId="ADAL" clId="{063EE989-B50B-43FF-B6FB-CBDA33F72044}" dt="2020-07-27T20:04:27.369" v="402" actId="478"/>
          <ac:spMkLst>
            <pc:docMk/>
            <pc:sldMk cId="17751269" sldId="355"/>
            <ac:spMk id="5" creationId="{206E1A1F-E2A2-4FA6-B9D1-3151EE7CC4A3}"/>
          </ac:spMkLst>
        </pc:spChg>
        <pc:spChg chg="add mod">
          <ac:chgData name="Michael A Fudge Jr" userId="133895e8-240b-4811-850e-9cf94297d089" providerId="ADAL" clId="{063EE989-B50B-43FF-B6FB-CBDA33F72044}" dt="2020-07-27T20:04:55.080" v="412" actId="13822"/>
          <ac:spMkLst>
            <pc:docMk/>
            <pc:sldMk cId="17751269" sldId="355"/>
            <ac:spMk id="6" creationId="{FEF220C9-DFA6-464B-A216-F020E97EB257}"/>
          </ac:spMkLst>
        </pc:spChg>
      </pc:sldChg>
      <pc:sldChg chg="addSp delSp modSp new mod modNotesTx">
        <pc:chgData name="Michael A Fudge Jr" userId="133895e8-240b-4811-850e-9cf94297d089" providerId="ADAL" clId="{063EE989-B50B-43FF-B6FB-CBDA33F72044}" dt="2020-07-28T12:21:59.912" v="2483" actId="20577"/>
        <pc:sldMkLst>
          <pc:docMk/>
          <pc:sldMk cId="383390871" sldId="356"/>
        </pc:sldMkLst>
        <pc:spChg chg="mod">
          <ac:chgData name="Michael A Fudge Jr" userId="133895e8-240b-4811-850e-9cf94297d089" providerId="ADAL" clId="{063EE989-B50B-43FF-B6FB-CBDA33F72044}" dt="2020-07-27T20:54:12.236" v="1811" actId="14100"/>
          <ac:spMkLst>
            <pc:docMk/>
            <pc:sldMk cId="383390871" sldId="356"/>
            <ac:spMk id="2" creationId="{37E6C559-97A4-4960-8FC1-AA76FAFCB49E}"/>
          </ac:spMkLst>
        </pc:spChg>
        <pc:spChg chg="del">
          <ac:chgData name="Michael A Fudge Jr" userId="133895e8-240b-4811-850e-9cf94297d089" providerId="ADAL" clId="{063EE989-B50B-43FF-B6FB-CBDA33F72044}" dt="2020-07-27T20:40:36.431" v="1454"/>
          <ac:spMkLst>
            <pc:docMk/>
            <pc:sldMk cId="383390871" sldId="356"/>
            <ac:spMk id="3" creationId="{F58B9D3D-A831-4F92-8881-92264C6AB1B4}"/>
          </ac:spMkLst>
        </pc:spChg>
        <pc:graphicFrameChg chg="add mod modGraphic">
          <ac:chgData name="Michael A Fudge Jr" userId="133895e8-240b-4811-850e-9cf94297d089" providerId="ADAL" clId="{063EE989-B50B-43FF-B6FB-CBDA33F72044}" dt="2020-07-28T12:21:59.912" v="2483" actId="20577"/>
          <ac:graphicFrameMkLst>
            <pc:docMk/>
            <pc:sldMk cId="383390871" sldId="356"/>
            <ac:graphicFrameMk id="4" creationId="{7E63B661-9732-4BBA-B1EB-B50EFFA80F78}"/>
          </ac:graphicFrameMkLst>
        </pc:graphicFrameChg>
      </pc:sldChg>
      <pc:sldChg chg="modSp new del mod ord">
        <pc:chgData name="Michael A Fudge Jr" userId="133895e8-240b-4811-850e-9cf94297d089" providerId="ADAL" clId="{063EE989-B50B-43FF-B6FB-CBDA33F72044}" dt="2020-07-27T20:42:37.931" v="1502" actId="47"/>
        <pc:sldMkLst>
          <pc:docMk/>
          <pc:sldMk cId="1057510253" sldId="357"/>
        </pc:sldMkLst>
        <pc:spChg chg="mod">
          <ac:chgData name="Michael A Fudge Jr" userId="133895e8-240b-4811-850e-9cf94297d089" providerId="ADAL" clId="{063EE989-B50B-43FF-B6FB-CBDA33F72044}" dt="2020-07-27T20:42:13.081" v="1501" actId="20577"/>
          <ac:spMkLst>
            <pc:docMk/>
            <pc:sldMk cId="1057510253" sldId="357"/>
            <ac:spMk id="2" creationId="{0B36593E-221E-4349-897B-361708A74D1D}"/>
          </ac:spMkLst>
        </pc:spChg>
      </pc:sldChg>
      <pc:sldChg chg="modSp new del mod">
        <pc:chgData name="Michael A Fudge Jr" userId="133895e8-240b-4811-850e-9cf94297d089" providerId="ADAL" clId="{063EE989-B50B-43FF-B6FB-CBDA33F72044}" dt="2020-07-27T20:30:06.465" v="1089" actId="47"/>
        <pc:sldMkLst>
          <pc:docMk/>
          <pc:sldMk cId="786429787" sldId="358"/>
        </pc:sldMkLst>
        <pc:spChg chg="mod">
          <ac:chgData name="Michael A Fudge Jr" userId="133895e8-240b-4811-850e-9cf94297d089" providerId="ADAL" clId="{063EE989-B50B-43FF-B6FB-CBDA33F72044}" dt="2020-07-27T20:30:00.130" v="1088" actId="20577"/>
          <ac:spMkLst>
            <pc:docMk/>
            <pc:sldMk cId="786429787" sldId="358"/>
            <ac:spMk id="2" creationId="{A570DADB-BEF0-4DDF-BB63-A08C71968F84}"/>
          </ac:spMkLst>
        </pc:spChg>
      </pc:sldChg>
      <pc:sldChg chg="addSp delSp modSp new mod modAnim">
        <pc:chgData name="Michael A Fudge Jr" userId="133895e8-240b-4811-850e-9cf94297d089" providerId="ADAL" clId="{063EE989-B50B-43FF-B6FB-CBDA33F72044}" dt="2020-07-27T20:38:36.141" v="1431"/>
        <pc:sldMkLst>
          <pc:docMk/>
          <pc:sldMk cId="2123987206" sldId="358"/>
        </pc:sldMkLst>
        <pc:spChg chg="mod">
          <ac:chgData name="Michael A Fudge Jr" userId="133895e8-240b-4811-850e-9cf94297d089" providerId="ADAL" clId="{063EE989-B50B-43FF-B6FB-CBDA33F72044}" dt="2020-07-27T20:37:07.561" v="1410" actId="20577"/>
          <ac:spMkLst>
            <pc:docMk/>
            <pc:sldMk cId="2123987206" sldId="358"/>
            <ac:spMk id="2" creationId="{17CBD102-4EA2-4646-9A5B-4C23E5F37EAD}"/>
          </ac:spMkLst>
        </pc:spChg>
        <pc:spChg chg="del">
          <ac:chgData name="Michael A Fudge Jr" userId="133895e8-240b-4811-850e-9cf94297d089" providerId="ADAL" clId="{063EE989-B50B-43FF-B6FB-CBDA33F72044}" dt="2020-07-27T20:37:11.405" v="1411" actId="478"/>
          <ac:spMkLst>
            <pc:docMk/>
            <pc:sldMk cId="2123987206" sldId="358"/>
            <ac:spMk id="3" creationId="{57D64D5C-6104-4243-8100-8252E0E13E0F}"/>
          </ac:spMkLst>
        </pc:spChg>
        <pc:spChg chg="mod">
          <ac:chgData name="Michael A Fudge Jr" userId="133895e8-240b-4811-850e-9cf94297d089" providerId="ADAL" clId="{063EE989-B50B-43FF-B6FB-CBDA33F72044}" dt="2020-07-27T20:37:12.230" v="1412"/>
          <ac:spMkLst>
            <pc:docMk/>
            <pc:sldMk cId="2123987206" sldId="358"/>
            <ac:spMk id="5" creationId="{3FE2AB4A-2E90-4581-9A33-BB193FE2F920}"/>
          </ac:spMkLst>
        </pc:spChg>
        <pc:spChg chg="mod">
          <ac:chgData name="Michael A Fudge Jr" userId="133895e8-240b-4811-850e-9cf94297d089" providerId="ADAL" clId="{063EE989-B50B-43FF-B6FB-CBDA33F72044}" dt="2020-07-27T20:37:12.230" v="1412"/>
          <ac:spMkLst>
            <pc:docMk/>
            <pc:sldMk cId="2123987206" sldId="358"/>
            <ac:spMk id="6" creationId="{CD604673-469C-40CD-A533-4E5584A04743}"/>
          </ac:spMkLst>
        </pc:spChg>
        <pc:spChg chg="mod">
          <ac:chgData name="Michael A Fudge Jr" userId="133895e8-240b-4811-850e-9cf94297d089" providerId="ADAL" clId="{063EE989-B50B-43FF-B6FB-CBDA33F72044}" dt="2020-07-27T20:37:12.230" v="1412"/>
          <ac:spMkLst>
            <pc:docMk/>
            <pc:sldMk cId="2123987206" sldId="358"/>
            <ac:spMk id="7" creationId="{AB93CC80-F287-42E7-B3B9-BB72E702A2B9}"/>
          </ac:spMkLst>
        </pc:spChg>
        <pc:spChg chg="mod">
          <ac:chgData name="Michael A Fudge Jr" userId="133895e8-240b-4811-850e-9cf94297d089" providerId="ADAL" clId="{063EE989-B50B-43FF-B6FB-CBDA33F72044}" dt="2020-07-27T20:37:12.230" v="1412"/>
          <ac:spMkLst>
            <pc:docMk/>
            <pc:sldMk cId="2123987206" sldId="358"/>
            <ac:spMk id="8" creationId="{B45DFA88-0F2B-47E6-B4AD-A34165AC9251}"/>
          </ac:spMkLst>
        </pc:spChg>
        <pc:spChg chg="mod">
          <ac:chgData name="Michael A Fudge Jr" userId="133895e8-240b-4811-850e-9cf94297d089" providerId="ADAL" clId="{063EE989-B50B-43FF-B6FB-CBDA33F72044}" dt="2020-07-27T20:37:12.230" v="1412"/>
          <ac:spMkLst>
            <pc:docMk/>
            <pc:sldMk cId="2123987206" sldId="358"/>
            <ac:spMk id="10" creationId="{8B400498-5B82-4D98-9B34-D067035F969A}"/>
          </ac:spMkLst>
        </pc:spChg>
        <pc:spChg chg="mod">
          <ac:chgData name="Michael A Fudge Jr" userId="133895e8-240b-4811-850e-9cf94297d089" providerId="ADAL" clId="{063EE989-B50B-43FF-B6FB-CBDA33F72044}" dt="2020-07-27T20:37:12.230" v="1412"/>
          <ac:spMkLst>
            <pc:docMk/>
            <pc:sldMk cId="2123987206" sldId="358"/>
            <ac:spMk id="11" creationId="{6226890F-DD11-4529-8626-A0B0C5BDF65A}"/>
          </ac:spMkLst>
        </pc:spChg>
        <pc:spChg chg="mod">
          <ac:chgData name="Michael A Fudge Jr" userId="133895e8-240b-4811-850e-9cf94297d089" providerId="ADAL" clId="{063EE989-B50B-43FF-B6FB-CBDA33F72044}" dt="2020-07-27T20:37:12.230" v="1412"/>
          <ac:spMkLst>
            <pc:docMk/>
            <pc:sldMk cId="2123987206" sldId="358"/>
            <ac:spMk id="12" creationId="{573664CB-71DB-48FD-A5C4-E91391D23FF6}"/>
          </ac:spMkLst>
        </pc:spChg>
        <pc:spChg chg="mod">
          <ac:chgData name="Michael A Fudge Jr" userId="133895e8-240b-4811-850e-9cf94297d089" providerId="ADAL" clId="{063EE989-B50B-43FF-B6FB-CBDA33F72044}" dt="2020-07-27T20:37:12.230" v="1412"/>
          <ac:spMkLst>
            <pc:docMk/>
            <pc:sldMk cId="2123987206" sldId="358"/>
            <ac:spMk id="13" creationId="{F9B11972-60BE-4820-BBD0-860AA967DDAF}"/>
          </ac:spMkLst>
        </pc:spChg>
        <pc:spChg chg="mod">
          <ac:chgData name="Michael A Fudge Jr" userId="133895e8-240b-4811-850e-9cf94297d089" providerId="ADAL" clId="{063EE989-B50B-43FF-B6FB-CBDA33F72044}" dt="2020-07-27T20:37:12.230" v="1412"/>
          <ac:spMkLst>
            <pc:docMk/>
            <pc:sldMk cId="2123987206" sldId="358"/>
            <ac:spMk id="14" creationId="{FA843F19-34D8-49CB-8514-B16C8C5CDCA0}"/>
          </ac:spMkLst>
        </pc:spChg>
        <pc:spChg chg="mod">
          <ac:chgData name="Michael A Fudge Jr" userId="133895e8-240b-4811-850e-9cf94297d089" providerId="ADAL" clId="{063EE989-B50B-43FF-B6FB-CBDA33F72044}" dt="2020-07-27T20:37:12.230" v="1412"/>
          <ac:spMkLst>
            <pc:docMk/>
            <pc:sldMk cId="2123987206" sldId="358"/>
            <ac:spMk id="15" creationId="{93A11A4E-D146-47B9-BAE1-518956CBC1E3}"/>
          </ac:spMkLst>
        </pc:spChg>
        <pc:spChg chg="mod">
          <ac:chgData name="Michael A Fudge Jr" userId="133895e8-240b-4811-850e-9cf94297d089" providerId="ADAL" clId="{063EE989-B50B-43FF-B6FB-CBDA33F72044}" dt="2020-07-27T20:37:12.230" v="1412"/>
          <ac:spMkLst>
            <pc:docMk/>
            <pc:sldMk cId="2123987206" sldId="358"/>
            <ac:spMk id="17" creationId="{15A1086E-56AC-4635-8DAE-10CA8E85C5A2}"/>
          </ac:spMkLst>
        </pc:spChg>
        <pc:spChg chg="add mod">
          <ac:chgData name="Michael A Fudge Jr" userId="133895e8-240b-4811-850e-9cf94297d089" providerId="ADAL" clId="{063EE989-B50B-43FF-B6FB-CBDA33F72044}" dt="2020-07-27T20:37:12.230" v="1412"/>
          <ac:spMkLst>
            <pc:docMk/>
            <pc:sldMk cId="2123987206" sldId="358"/>
            <ac:spMk id="23" creationId="{27EE9531-F99B-4465-9F2C-FE1DAEA8512F}"/>
          </ac:spMkLst>
        </pc:spChg>
        <pc:spChg chg="add mod">
          <ac:chgData name="Michael A Fudge Jr" userId="133895e8-240b-4811-850e-9cf94297d089" providerId="ADAL" clId="{063EE989-B50B-43FF-B6FB-CBDA33F72044}" dt="2020-07-27T20:38:27.245" v="1429" actId="1076"/>
          <ac:spMkLst>
            <pc:docMk/>
            <pc:sldMk cId="2123987206" sldId="358"/>
            <ac:spMk id="24" creationId="{5C16EBC2-6359-423A-9AFC-3AB49B4A092E}"/>
          </ac:spMkLst>
        </pc:spChg>
        <pc:spChg chg="add mod">
          <ac:chgData name="Michael A Fudge Jr" userId="133895e8-240b-4811-850e-9cf94297d089" providerId="ADAL" clId="{063EE989-B50B-43FF-B6FB-CBDA33F72044}" dt="2020-07-27T20:38:19.092" v="1427" actId="14100"/>
          <ac:spMkLst>
            <pc:docMk/>
            <pc:sldMk cId="2123987206" sldId="358"/>
            <ac:spMk id="25" creationId="{32042F04-290E-415A-8166-A6B3649B18C0}"/>
          </ac:spMkLst>
        </pc:spChg>
        <pc:grpChg chg="add mod">
          <ac:chgData name="Michael A Fudge Jr" userId="133895e8-240b-4811-850e-9cf94297d089" providerId="ADAL" clId="{063EE989-B50B-43FF-B6FB-CBDA33F72044}" dt="2020-07-27T20:37:12.230" v="1412"/>
          <ac:grpSpMkLst>
            <pc:docMk/>
            <pc:sldMk cId="2123987206" sldId="358"/>
            <ac:grpSpMk id="4" creationId="{9C9BABCD-AF7F-4DC5-AEE9-0A2D05D91B99}"/>
          </ac:grpSpMkLst>
        </pc:grpChg>
        <pc:grpChg chg="add mod">
          <ac:chgData name="Michael A Fudge Jr" userId="133895e8-240b-4811-850e-9cf94297d089" providerId="ADAL" clId="{063EE989-B50B-43FF-B6FB-CBDA33F72044}" dt="2020-07-27T20:37:12.230" v="1412"/>
          <ac:grpSpMkLst>
            <pc:docMk/>
            <pc:sldMk cId="2123987206" sldId="358"/>
            <ac:grpSpMk id="9" creationId="{94758F19-EFD5-42F0-A743-9FB57E4F1D2F}"/>
          </ac:grpSpMkLst>
        </pc:grpChg>
        <pc:grpChg chg="add mod">
          <ac:chgData name="Michael A Fudge Jr" userId="133895e8-240b-4811-850e-9cf94297d089" providerId="ADAL" clId="{063EE989-B50B-43FF-B6FB-CBDA33F72044}" dt="2020-07-27T20:37:12.230" v="1412"/>
          <ac:grpSpMkLst>
            <pc:docMk/>
            <pc:sldMk cId="2123987206" sldId="358"/>
            <ac:grpSpMk id="16" creationId="{EB3EB5AC-D772-44A9-A906-DC416EFE5F67}"/>
          </ac:grpSpMkLst>
        </pc:grpChg>
        <pc:cxnChg chg="mod">
          <ac:chgData name="Michael A Fudge Jr" userId="133895e8-240b-4811-850e-9cf94297d089" providerId="ADAL" clId="{063EE989-B50B-43FF-B6FB-CBDA33F72044}" dt="2020-07-27T20:37:12.230" v="1412"/>
          <ac:cxnSpMkLst>
            <pc:docMk/>
            <pc:sldMk cId="2123987206" sldId="358"/>
            <ac:cxnSpMk id="18" creationId="{EACDA2D8-14D5-44C6-B714-8DEAA44A0ED3}"/>
          </ac:cxnSpMkLst>
        </pc:cxnChg>
        <pc:cxnChg chg="mod">
          <ac:chgData name="Michael A Fudge Jr" userId="133895e8-240b-4811-850e-9cf94297d089" providerId="ADAL" clId="{063EE989-B50B-43FF-B6FB-CBDA33F72044}" dt="2020-07-27T20:37:12.230" v="1412"/>
          <ac:cxnSpMkLst>
            <pc:docMk/>
            <pc:sldMk cId="2123987206" sldId="358"/>
            <ac:cxnSpMk id="19" creationId="{F6FA4B5F-2C71-4E41-B346-BF90C0102827}"/>
          </ac:cxnSpMkLst>
        </pc:cxnChg>
        <pc:cxnChg chg="mod">
          <ac:chgData name="Michael A Fudge Jr" userId="133895e8-240b-4811-850e-9cf94297d089" providerId="ADAL" clId="{063EE989-B50B-43FF-B6FB-CBDA33F72044}" dt="2020-07-27T20:37:12.230" v="1412"/>
          <ac:cxnSpMkLst>
            <pc:docMk/>
            <pc:sldMk cId="2123987206" sldId="358"/>
            <ac:cxnSpMk id="20" creationId="{C4EDDC63-414E-4BDC-BD3B-2A3B308FC6D6}"/>
          </ac:cxnSpMkLst>
        </pc:cxnChg>
        <pc:cxnChg chg="mod">
          <ac:chgData name="Michael A Fudge Jr" userId="133895e8-240b-4811-850e-9cf94297d089" providerId="ADAL" clId="{063EE989-B50B-43FF-B6FB-CBDA33F72044}" dt="2020-07-27T20:37:12.230" v="1412"/>
          <ac:cxnSpMkLst>
            <pc:docMk/>
            <pc:sldMk cId="2123987206" sldId="358"/>
            <ac:cxnSpMk id="21" creationId="{7492DB32-0F15-4F92-BF4A-D6055ABAA269}"/>
          </ac:cxnSpMkLst>
        </pc:cxnChg>
        <pc:cxnChg chg="mod">
          <ac:chgData name="Michael A Fudge Jr" userId="133895e8-240b-4811-850e-9cf94297d089" providerId="ADAL" clId="{063EE989-B50B-43FF-B6FB-CBDA33F72044}" dt="2020-07-27T20:37:12.230" v="1412"/>
          <ac:cxnSpMkLst>
            <pc:docMk/>
            <pc:sldMk cId="2123987206" sldId="358"/>
            <ac:cxnSpMk id="22" creationId="{0456E511-EBAA-478D-A224-BD9694916CD7}"/>
          </ac:cxnSpMkLst>
        </pc:cxnChg>
      </pc:sldChg>
      <pc:sldChg chg="addSp delSp modSp new mod modAnim">
        <pc:chgData name="Michael A Fudge Jr" userId="133895e8-240b-4811-850e-9cf94297d089" providerId="ADAL" clId="{063EE989-B50B-43FF-B6FB-CBDA33F72044}" dt="2020-07-27T20:53:46.129" v="1810"/>
        <pc:sldMkLst>
          <pc:docMk/>
          <pc:sldMk cId="2150793886" sldId="359"/>
        </pc:sldMkLst>
        <pc:spChg chg="mod">
          <ac:chgData name="Michael A Fudge Jr" userId="133895e8-240b-4811-850e-9cf94297d089" providerId="ADAL" clId="{063EE989-B50B-43FF-B6FB-CBDA33F72044}" dt="2020-07-27T20:43:57.960" v="1529" actId="20577"/>
          <ac:spMkLst>
            <pc:docMk/>
            <pc:sldMk cId="2150793886" sldId="359"/>
            <ac:spMk id="2" creationId="{20FF38F4-0679-410D-9D36-F7AA878AEEB8}"/>
          </ac:spMkLst>
        </pc:spChg>
        <pc:spChg chg="del">
          <ac:chgData name="Michael A Fudge Jr" userId="133895e8-240b-4811-850e-9cf94297d089" providerId="ADAL" clId="{063EE989-B50B-43FF-B6FB-CBDA33F72044}" dt="2020-07-27T20:44:08.930" v="1530" actId="478"/>
          <ac:spMkLst>
            <pc:docMk/>
            <pc:sldMk cId="2150793886" sldId="359"/>
            <ac:spMk id="3" creationId="{B3468A26-A81C-4983-908C-AD85136B6365}"/>
          </ac:spMkLst>
        </pc:spChg>
        <pc:spChg chg="mod">
          <ac:chgData name="Michael A Fudge Jr" userId="133895e8-240b-4811-850e-9cf94297d089" providerId="ADAL" clId="{063EE989-B50B-43FF-B6FB-CBDA33F72044}" dt="2020-07-27T20:44:09.746" v="1531"/>
          <ac:spMkLst>
            <pc:docMk/>
            <pc:sldMk cId="2150793886" sldId="359"/>
            <ac:spMk id="6" creationId="{5D3EC177-2887-4354-A966-633AED5AE978}"/>
          </ac:spMkLst>
        </pc:spChg>
        <pc:spChg chg="mod">
          <ac:chgData name="Michael A Fudge Jr" userId="133895e8-240b-4811-850e-9cf94297d089" providerId="ADAL" clId="{063EE989-B50B-43FF-B6FB-CBDA33F72044}" dt="2020-07-27T20:44:09.746" v="1531"/>
          <ac:spMkLst>
            <pc:docMk/>
            <pc:sldMk cId="2150793886" sldId="359"/>
            <ac:spMk id="9" creationId="{3C5BDB6F-3D55-49C5-90AB-3518BFC9074E}"/>
          </ac:spMkLst>
        </pc:spChg>
        <pc:spChg chg="add mod">
          <ac:chgData name="Michael A Fudge Jr" userId="133895e8-240b-4811-850e-9cf94297d089" providerId="ADAL" clId="{063EE989-B50B-43FF-B6FB-CBDA33F72044}" dt="2020-07-27T20:45:20.744" v="1559" actId="164"/>
          <ac:spMkLst>
            <pc:docMk/>
            <pc:sldMk cId="2150793886" sldId="359"/>
            <ac:spMk id="12" creationId="{8F957A4A-6435-4D51-A0F6-1B3AD79CF7FE}"/>
          </ac:spMkLst>
        </pc:spChg>
        <pc:spChg chg="add mod">
          <ac:chgData name="Michael A Fudge Jr" userId="133895e8-240b-4811-850e-9cf94297d089" providerId="ADAL" clId="{063EE989-B50B-43FF-B6FB-CBDA33F72044}" dt="2020-07-27T20:46:28.582" v="1596" actId="20577"/>
          <ac:spMkLst>
            <pc:docMk/>
            <pc:sldMk cId="2150793886" sldId="359"/>
            <ac:spMk id="14" creationId="{42760550-DD9F-487F-BC2D-139E4E1D7859}"/>
          </ac:spMkLst>
        </pc:spChg>
        <pc:spChg chg="add mod">
          <ac:chgData name="Michael A Fudge Jr" userId="133895e8-240b-4811-850e-9cf94297d089" providerId="ADAL" clId="{063EE989-B50B-43FF-B6FB-CBDA33F72044}" dt="2020-07-27T20:47:41.585" v="1672" actId="1076"/>
          <ac:spMkLst>
            <pc:docMk/>
            <pc:sldMk cId="2150793886" sldId="359"/>
            <ac:spMk id="15" creationId="{8DC6CE60-0C78-4117-8D62-5B2232D1BEDD}"/>
          </ac:spMkLst>
        </pc:spChg>
        <pc:spChg chg="add mod">
          <ac:chgData name="Michael A Fudge Jr" userId="133895e8-240b-4811-850e-9cf94297d089" providerId="ADAL" clId="{063EE989-B50B-43FF-B6FB-CBDA33F72044}" dt="2020-07-27T20:47:50.595" v="1674" actId="1076"/>
          <ac:spMkLst>
            <pc:docMk/>
            <pc:sldMk cId="2150793886" sldId="359"/>
            <ac:spMk id="16" creationId="{D73AAAF1-B7CD-48B4-BE49-8FCB4191006A}"/>
          </ac:spMkLst>
        </pc:spChg>
        <pc:spChg chg="add del mod">
          <ac:chgData name="Michael A Fudge Jr" userId="133895e8-240b-4811-850e-9cf94297d089" providerId="ADAL" clId="{063EE989-B50B-43FF-B6FB-CBDA33F72044}" dt="2020-07-27T20:48:01.193" v="1685" actId="11529"/>
          <ac:spMkLst>
            <pc:docMk/>
            <pc:sldMk cId="2150793886" sldId="359"/>
            <ac:spMk id="17" creationId="{38155679-89ED-419A-B507-BC5546985275}"/>
          </ac:spMkLst>
        </pc:spChg>
        <pc:spChg chg="add del mod">
          <ac:chgData name="Michael A Fudge Jr" userId="133895e8-240b-4811-850e-9cf94297d089" providerId="ADAL" clId="{063EE989-B50B-43FF-B6FB-CBDA33F72044}" dt="2020-07-27T20:48:56.349" v="1691" actId="478"/>
          <ac:spMkLst>
            <pc:docMk/>
            <pc:sldMk cId="2150793886" sldId="359"/>
            <ac:spMk id="21" creationId="{0F6D5F92-95DE-4A75-A4CB-F21CAAF38B62}"/>
          </ac:spMkLst>
        </pc:spChg>
        <pc:spChg chg="add mod ord">
          <ac:chgData name="Michael A Fudge Jr" userId="133895e8-240b-4811-850e-9cf94297d089" providerId="ADAL" clId="{063EE989-B50B-43FF-B6FB-CBDA33F72044}" dt="2020-07-27T20:50:14.137" v="1704" actId="403"/>
          <ac:spMkLst>
            <pc:docMk/>
            <pc:sldMk cId="2150793886" sldId="359"/>
            <ac:spMk id="22" creationId="{93873D99-CE3B-46C5-8B35-7C83476CBA19}"/>
          </ac:spMkLst>
        </pc:spChg>
        <pc:spChg chg="add mod">
          <ac:chgData name="Michael A Fudge Jr" userId="133895e8-240b-4811-850e-9cf94297d089" providerId="ADAL" clId="{063EE989-B50B-43FF-B6FB-CBDA33F72044}" dt="2020-07-27T20:50:42.190" v="1725" actId="20577"/>
          <ac:spMkLst>
            <pc:docMk/>
            <pc:sldMk cId="2150793886" sldId="359"/>
            <ac:spMk id="23" creationId="{5E335218-8351-4EDE-8CF4-830654385831}"/>
          </ac:spMkLst>
        </pc:spChg>
        <pc:spChg chg="add mod">
          <ac:chgData name="Michael A Fudge Jr" userId="133895e8-240b-4811-850e-9cf94297d089" providerId="ADAL" clId="{063EE989-B50B-43FF-B6FB-CBDA33F72044}" dt="2020-07-27T20:51:53.505" v="1744" actId="13822"/>
          <ac:spMkLst>
            <pc:docMk/>
            <pc:sldMk cId="2150793886" sldId="359"/>
            <ac:spMk id="24" creationId="{633FD2FF-BBC4-4358-B319-7ECDD1D43D52}"/>
          </ac:spMkLst>
        </pc:spChg>
        <pc:spChg chg="add mod">
          <ac:chgData name="Michael A Fudge Jr" userId="133895e8-240b-4811-850e-9cf94297d089" providerId="ADAL" clId="{063EE989-B50B-43FF-B6FB-CBDA33F72044}" dt="2020-07-27T20:52:52.816" v="1770" actId="20577"/>
          <ac:spMkLst>
            <pc:docMk/>
            <pc:sldMk cId="2150793886" sldId="359"/>
            <ac:spMk id="25" creationId="{6BBCF3F9-265A-48C8-B1EF-25586AD4C134}"/>
          </ac:spMkLst>
        </pc:spChg>
        <pc:spChg chg="add mod">
          <ac:chgData name="Michael A Fudge Jr" userId="133895e8-240b-4811-850e-9cf94297d089" providerId="ADAL" clId="{063EE989-B50B-43FF-B6FB-CBDA33F72044}" dt="2020-07-27T20:53:34.110" v="1808" actId="20577"/>
          <ac:spMkLst>
            <pc:docMk/>
            <pc:sldMk cId="2150793886" sldId="359"/>
            <ac:spMk id="26" creationId="{F7C2BDDA-7A81-4458-BF2D-115E5DA9D728}"/>
          </ac:spMkLst>
        </pc:spChg>
        <pc:grpChg chg="add mod">
          <ac:chgData name="Michael A Fudge Jr" userId="133895e8-240b-4811-850e-9cf94297d089" providerId="ADAL" clId="{063EE989-B50B-43FF-B6FB-CBDA33F72044}" dt="2020-07-27T20:44:09.746" v="1531"/>
          <ac:grpSpMkLst>
            <pc:docMk/>
            <pc:sldMk cId="2150793886" sldId="359"/>
            <ac:grpSpMk id="4" creationId="{6E7A42E1-AD29-4D96-99A6-7E2710F0C2C5}"/>
          </ac:grpSpMkLst>
        </pc:grpChg>
        <pc:grpChg chg="add mod">
          <ac:chgData name="Michael A Fudge Jr" userId="133895e8-240b-4811-850e-9cf94297d089" providerId="ADAL" clId="{063EE989-B50B-43FF-B6FB-CBDA33F72044}" dt="2020-07-27T20:47:29.695" v="1669" actId="1076"/>
          <ac:grpSpMkLst>
            <pc:docMk/>
            <pc:sldMk cId="2150793886" sldId="359"/>
            <ac:grpSpMk id="7" creationId="{2324701F-3782-4AE9-95C4-9697D7DFB934}"/>
          </ac:grpSpMkLst>
        </pc:grpChg>
        <pc:grpChg chg="add mod">
          <ac:chgData name="Michael A Fudge Jr" userId="133895e8-240b-4811-850e-9cf94297d089" providerId="ADAL" clId="{063EE989-B50B-43FF-B6FB-CBDA33F72044}" dt="2020-07-27T20:45:24.836" v="1560" actId="1076"/>
          <ac:grpSpMkLst>
            <pc:docMk/>
            <pc:sldMk cId="2150793886" sldId="359"/>
            <ac:grpSpMk id="13" creationId="{9A0BD203-D73F-470F-ADA8-A13118ABD124}"/>
          </ac:grpSpMkLst>
        </pc:grpChg>
        <pc:picChg chg="mod">
          <ac:chgData name="Michael A Fudge Jr" userId="133895e8-240b-4811-850e-9cf94297d089" providerId="ADAL" clId="{063EE989-B50B-43FF-B6FB-CBDA33F72044}" dt="2020-07-27T20:44:09.746" v="1531"/>
          <ac:picMkLst>
            <pc:docMk/>
            <pc:sldMk cId="2150793886" sldId="359"/>
            <ac:picMk id="5" creationId="{3BEED3EB-0241-4642-AF4E-32625C905DE7}"/>
          </ac:picMkLst>
        </pc:picChg>
        <pc:picChg chg="mod">
          <ac:chgData name="Michael A Fudge Jr" userId="133895e8-240b-4811-850e-9cf94297d089" providerId="ADAL" clId="{063EE989-B50B-43FF-B6FB-CBDA33F72044}" dt="2020-07-27T20:44:09.746" v="1531"/>
          <ac:picMkLst>
            <pc:docMk/>
            <pc:sldMk cId="2150793886" sldId="359"/>
            <ac:picMk id="8" creationId="{A8CBB156-291A-4D1E-AF17-3779EC2FB09D}"/>
          </ac:picMkLst>
        </pc:picChg>
        <pc:picChg chg="add mod">
          <ac:chgData name="Michael A Fudge Jr" userId="133895e8-240b-4811-850e-9cf94297d089" providerId="ADAL" clId="{063EE989-B50B-43FF-B6FB-CBDA33F72044}" dt="2020-07-27T20:45:47.712" v="1561" actId="1076"/>
          <ac:picMkLst>
            <pc:docMk/>
            <pc:sldMk cId="2150793886" sldId="359"/>
            <ac:picMk id="11" creationId="{0C0A406B-4B6D-4C79-92E2-5CF43C8B0975}"/>
          </ac:picMkLst>
        </pc:picChg>
        <pc:cxnChg chg="add del mod">
          <ac:chgData name="Michael A Fudge Jr" userId="133895e8-240b-4811-850e-9cf94297d089" providerId="ADAL" clId="{063EE989-B50B-43FF-B6FB-CBDA33F72044}" dt="2020-07-27T20:48:24.702" v="1688" actId="478"/>
          <ac:cxnSpMkLst>
            <pc:docMk/>
            <pc:sldMk cId="2150793886" sldId="359"/>
            <ac:cxnSpMk id="19" creationId="{45E0D91A-9B4C-42F1-A3EC-72240F3E15F3}"/>
          </ac:cxnSpMkLst>
        </pc:cxnChg>
      </pc:sldChg>
      <pc:sldChg chg="addSp delSp modSp new mod modClrScheme modAnim chgLayout">
        <pc:chgData name="Michael A Fudge Jr" userId="133895e8-240b-4811-850e-9cf94297d089" providerId="ADAL" clId="{063EE989-B50B-43FF-B6FB-CBDA33F72044}" dt="2020-07-28T12:32:53.335" v="3040" actId="1076"/>
        <pc:sldMkLst>
          <pc:docMk/>
          <pc:sldMk cId="2252217499" sldId="360"/>
        </pc:sldMkLst>
        <pc:spChg chg="mod ord">
          <ac:chgData name="Michael A Fudge Jr" userId="133895e8-240b-4811-850e-9cf94297d089" providerId="ADAL" clId="{063EE989-B50B-43FF-B6FB-CBDA33F72044}" dt="2020-07-28T12:28:48.785" v="2989" actId="20577"/>
          <ac:spMkLst>
            <pc:docMk/>
            <pc:sldMk cId="2252217499" sldId="360"/>
            <ac:spMk id="2" creationId="{7DEE4B0A-BE12-49B1-88CB-664D353F242B}"/>
          </ac:spMkLst>
        </pc:spChg>
        <pc:spChg chg="add del mod ord">
          <ac:chgData name="Michael A Fudge Jr" userId="133895e8-240b-4811-850e-9cf94297d089" providerId="ADAL" clId="{063EE989-B50B-43FF-B6FB-CBDA33F72044}" dt="2020-07-28T12:32:53.335" v="3040" actId="1076"/>
          <ac:spMkLst>
            <pc:docMk/>
            <pc:sldMk cId="2252217499" sldId="360"/>
            <ac:spMk id="3" creationId="{59F4FC77-285A-4B77-A320-BCCF6AF7A437}"/>
          </ac:spMkLst>
        </pc:spChg>
        <pc:spChg chg="add del mod ord">
          <ac:chgData name="Michael A Fudge Jr" userId="133895e8-240b-4811-850e-9cf94297d089" providerId="ADAL" clId="{063EE989-B50B-43FF-B6FB-CBDA33F72044}" dt="2020-07-28T12:25:47.900" v="2770" actId="700"/>
          <ac:spMkLst>
            <pc:docMk/>
            <pc:sldMk cId="2252217499" sldId="360"/>
            <ac:spMk id="4" creationId="{95FDC288-D8B6-4CA7-9BEA-601BF55C97F4}"/>
          </ac:spMkLst>
        </pc:spChg>
        <pc:spChg chg="add del mod ord">
          <ac:chgData name="Michael A Fudge Jr" userId="133895e8-240b-4811-850e-9cf94297d089" providerId="ADAL" clId="{063EE989-B50B-43FF-B6FB-CBDA33F72044}" dt="2020-07-28T12:25:47.900" v="2770" actId="700"/>
          <ac:spMkLst>
            <pc:docMk/>
            <pc:sldMk cId="2252217499" sldId="360"/>
            <ac:spMk id="5" creationId="{BBADE4F0-503B-46A5-AA0E-0910F01B7499}"/>
          </ac:spMkLst>
        </pc:spChg>
        <pc:spChg chg="add mod">
          <ac:chgData name="Michael A Fudge Jr" userId="133895e8-240b-4811-850e-9cf94297d089" providerId="ADAL" clId="{063EE989-B50B-43FF-B6FB-CBDA33F72044}" dt="2020-07-28T12:29:34.319" v="2995" actId="1076"/>
          <ac:spMkLst>
            <pc:docMk/>
            <pc:sldMk cId="2252217499" sldId="360"/>
            <ac:spMk id="6" creationId="{8310AAC6-0205-4215-9F9D-4C7047B94A5B}"/>
          </ac:spMkLst>
        </pc:spChg>
      </pc:sldChg>
      <pc:sldChg chg="addSp delSp modSp new mod">
        <pc:chgData name="Michael A Fudge Jr" userId="133895e8-240b-4811-850e-9cf94297d089" providerId="ADAL" clId="{063EE989-B50B-43FF-B6FB-CBDA33F72044}" dt="2020-07-28T12:31:40.400" v="3033" actId="20577"/>
        <pc:sldMkLst>
          <pc:docMk/>
          <pc:sldMk cId="764482487" sldId="361"/>
        </pc:sldMkLst>
        <pc:spChg chg="mod">
          <ac:chgData name="Michael A Fudge Jr" userId="133895e8-240b-4811-850e-9cf94297d089" providerId="ADAL" clId="{063EE989-B50B-43FF-B6FB-CBDA33F72044}" dt="2020-07-28T12:31:11.042" v="3027" actId="20577"/>
          <ac:spMkLst>
            <pc:docMk/>
            <pc:sldMk cId="764482487" sldId="361"/>
            <ac:spMk id="2" creationId="{BF4E920E-9D56-4A7A-9319-2FC86F4CBBF9}"/>
          </ac:spMkLst>
        </pc:spChg>
        <pc:spChg chg="del">
          <ac:chgData name="Michael A Fudge Jr" userId="133895e8-240b-4811-850e-9cf94297d089" providerId="ADAL" clId="{063EE989-B50B-43FF-B6FB-CBDA33F72044}" dt="2020-07-28T12:30:04.056" v="2998"/>
          <ac:spMkLst>
            <pc:docMk/>
            <pc:sldMk cId="764482487" sldId="361"/>
            <ac:spMk id="3" creationId="{134CF7A0-57A3-4771-8E29-27F2EC726E3F}"/>
          </ac:spMkLst>
        </pc:spChg>
        <pc:graphicFrameChg chg="add mod modGraphic">
          <ac:chgData name="Michael A Fudge Jr" userId="133895e8-240b-4811-850e-9cf94297d089" providerId="ADAL" clId="{063EE989-B50B-43FF-B6FB-CBDA33F72044}" dt="2020-07-28T12:31:40.400" v="3033" actId="20577"/>
          <ac:graphicFrameMkLst>
            <pc:docMk/>
            <pc:sldMk cId="764482487" sldId="361"/>
            <ac:graphicFrameMk id="4" creationId="{BED1F3E4-3CEB-4271-A099-3C73182874E7}"/>
          </ac:graphicFrameMkLst>
        </pc:graphicFrameChg>
      </pc:sldChg>
      <pc:sldChg chg="modSp add mod modNotesTx">
        <pc:chgData name="Michael A Fudge Jr" userId="133895e8-240b-4811-850e-9cf94297d089" providerId="ADAL" clId="{063EE989-B50B-43FF-B6FB-CBDA33F72044}" dt="2020-07-28T12:20:31.138" v="2313" actId="20577"/>
        <pc:sldMkLst>
          <pc:docMk/>
          <pc:sldMk cId="4004043429" sldId="362"/>
        </pc:sldMkLst>
        <pc:spChg chg="mod">
          <ac:chgData name="Michael A Fudge Jr" userId="133895e8-240b-4811-850e-9cf94297d089" providerId="ADAL" clId="{063EE989-B50B-43FF-B6FB-CBDA33F72044}" dt="2020-07-28T12:20:27.020" v="2309" actId="6549"/>
          <ac:spMkLst>
            <pc:docMk/>
            <pc:sldMk cId="4004043429" sldId="362"/>
            <ac:spMk id="3" creationId="{23BFC44E-10DC-44C2-99E8-3D541093BB67}"/>
          </ac:spMkLst>
        </pc:spChg>
      </pc:sldChg>
      <pc:sldChg chg="modSp add mod modNotesTx">
        <pc:chgData name="Michael A Fudge Jr" userId="133895e8-240b-4811-850e-9cf94297d089" providerId="ADAL" clId="{063EE989-B50B-43FF-B6FB-CBDA33F72044}" dt="2020-07-28T12:21:27.958" v="2475" actId="20577"/>
        <pc:sldMkLst>
          <pc:docMk/>
          <pc:sldMk cId="1679028694" sldId="363"/>
        </pc:sldMkLst>
        <pc:spChg chg="mod">
          <ac:chgData name="Michael A Fudge Jr" userId="133895e8-240b-4811-850e-9cf94297d089" providerId="ADAL" clId="{063EE989-B50B-43FF-B6FB-CBDA33F72044}" dt="2020-07-28T12:21:06.062" v="2391" actId="20577"/>
          <ac:spMkLst>
            <pc:docMk/>
            <pc:sldMk cId="1679028694" sldId="363"/>
            <ac:spMk id="3" creationId="{23BFC44E-10DC-44C2-99E8-3D541093BB67}"/>
          </ac:spMkLst>
        </pc:spChg>
      </pc:sldChg>
      <pc:sldChg chg="new del">
        <pc:chgData name="Michael A Fudge Jr" userId="133895e8-240b-4811-850e-9cf94297d089" providerId="ADAL" clId="{063EE989-B50B-43FF-B6FB-CBDA33F72044}" dt="2020-07-28T15:57:14.013" v="8959" actId="47"/>
        <pc:sldMkLst>
          <pc:docMk/>
          <pc:sldMk cId="1884151198" sldId="364"/>
        </pc:sldMkLst>
      </pc:sldChg>
      <pc:sldChg chg="new del">
        <pc:chgData name="Michael A Fudge Jr" userId="133895e8-240b-4811-850e-9cf94297d089" providerId="ADAL" clId="{063EE989-B50B-43FF-B6FB-CBDA33F72044}" dt="2020-07-28T15:57:14.013" v="8959" actId="47"/>
        <pc:sldMkLst>
          <pc:docMk/>
          <pc:sldMk cId="1666152816" sldId="365"/>
        </pc:sldMkLst>
      </pc:sldChg>
      <pc:sldChg chg="new del">
        <pc:chgData name="Michael A Fudge Jr" userId="133895e8-240b-4811-850e-9cf94297d089" providerId="ADAL" clId="{063EE989-B50B-43FF-B6FB-CBDA33F72044}" dt="2020-07-28T15:57:14.013" v="8959" actId="47"/>
        <pc:sldMkLst>
          <pc:docMk/>
          <pc:sldMk cId="2418522341" sldId="366"/>
        </pc:sldMkLst>
      </pc:sldChg>
      <pc:sldChg chg="modSp add mod ord modNotesTx">
        <pc:chgData name="Michael A Fudge Jr" userId="133895e8-240b-4811-850e-9cf94297d089" providerId="ADAL" clId="{063EE989-B50B-43FF-B6FB-CBDA33F72044}" dt="2020-07-28T12:34:11.588" v="3167" actId="20577"/>
        <pc:sldMkLst>
          <pc:docMk/>
          <pc:sldMk cId="2080037385" sldId="367"/>
        </pc:sldMkLst>
        <pc:spChg chg="mod">
          <ac:chgData name="Michael A Fudge Jr" userId="133895e8-240b-4811-850e-9cf94297d089" providerId="ADAL" clId="{063EE989-B50B-43FF-B6FB-CBDA33F72044}" dt="2020-07-28T12:33:10.676" v="3051" actId="20577"/>
          <ac:spMkLst>
            <pc:docMk/>
            <pc:sldMk cId="2080037385" sldId="367"/>
            <ac:spMk id="2" creationId="{A0EC69E1-79D5-4CCA-9AE3-8CCDB54E5D78}"/>
          </ac:spMkLst>
        </pc:spChg>
        <pc:spChg chg="mod">
          <ac:chgData name="Michael A Fudge Jr" userId="133895e8-240b-4811-850e-9cf94297d089" providerId="ADAL" clId="{063EE989-B50B-43FF-B6FB-CBDA33F72044}" dt="2020-07-28T12:34:04.101" v="3146" actId="6549"/>
          <ac:spMkLst>
            <pc:docMk/>
            <pc:sldMk cId="2080037385" sldId="367"/>
            <ac:spMk id="3" creationId="{23BFC44E-10DC-44C2-99E8-3D541093BB67}"/>
          </ac:spMkLst>
        </pc:spChg>
      </pc:sldChg>
      <pc:sldChg chg="modSp add mod modNotesTx">
        <pc:chgData name="Michael A Fudge Jr" userId="133895e8-240b-4811-850e-9cf94297d089" providerId="ADAL" clId="{063EE989-B50B-43FF-B6FB-CBDA33F72044}" dt="2020-07-28T12:35:56.476" v="3242" actId="20577"/>
        <pc:sldMkLst>
          <pc:docMk/>
          <pc:sldMk cId="1930808364" sldId="368"/>
        </pc:sldMkLst>
        <pc:spChg chg="mod">
          <ac:chgData name="Michael A Fudge Jr" userId="133895e8-240b-4811-850e-9cf94297d089" providerId="ADAL" clId="{063EE989-B50B-43FF-B6FB-CBDA33F72044}" dt="2020-07-28T12:35:50.677" v="3225" actId="20577"/>
          <ac:spMkLst>
            <pc:docMk/>
            <pc:sldMk cId="1930808364" sldId="368"/>
            <ac:spMk id="3" creationId="{23BFC44E-10DC-44C2-99E8-3D541093BB67}"/>
          </ac:spMkLst>
        </pc:spChg>
      </pc:sldChg>
      <pc:sldChg chg="modSp add mod modNotesTx">
        <pc:chgData name="Michael A Fudge Jr" userId="133895e8-240b-4811-850e-9cf94297d089" providerId="ADAL" clId="{063EE989-B50B-43FF-B6FB-CBDA33F72044}" dt="2020-07-28T12:36:30.828" v="3341" actId="20577"/>
        <pc:sldMkLst>
          <pc:docMk/>
          <pc:sldMk cId="3383546026" sldId="369"/>
        </pc:sldMkLst>
        <pc:spChg chg="mod">
          <ac:chgData name="Michael A Fudge Jr" userId="133895e8-240b-4811-850e-9cf94297d089" providerId="ADAL" clId="{063EE989-B50B-43FF-B6FB-CBDA33F72044}" dt="2020-07-28T12:36:13.409" v="3264" actId="20577"/>
          <ac:spMkLst>
            <pc:docMk/>
            <pc:sldMk cId="3383546026" sldId="369"/>
            <ac:spMk id="3" creationId="{23BFC44E-10DC-44C2-99E8-3D541093BB67}"/>
          </ac:spMkLst>
        </pc:spChg>
      </pc:sldChg>
      <pc:sldChg chg="modSp new del mod">
        <pc:chgData name="Michael A Fudge Jr" userId="133895e8-240b-4811-850e-9cf94297d089" providerId="ADAL" clId="{063EE989-B50B-43FF-B6FB-CBDA33F72044}" dt="2020-07-28T15:57:14.013" v="8959" actId="47"/>
        <pc:sldMkLst>
          <pc:docMk/>
          <pc:sldMk cId="631653576" sldId="370"/>
        </pc:sldMkLst>
        <pc:spChg chg="mod">
          <ac:chgData name="Michael A Fudge Jr" userId="133895e8-240b-4811-850e-9cf94297d089" providerId="ADAL" clId="{063EE989-B50B-43FF-B6FB-CBDA33F72044}" dt="2020-07-28T13:22:25.744" v="3759" actId="20577"/>
          <ac:spMkLst>
            <pc:docMk/>
            <pc:sldMk cId="631653576" sldId="370"/>
            <ac:spMk id="2" creationId="{AF8E0E13-8010-4F1B-981C-04350FF40850}"/>
          </ac:spMkLst>
        </pc:spChg>
        <pc:spChg chg="mod">
          <ac:chgData name="Michael A Fudge Jr" userId="133895e8-240b-4811-850e-9cf94297d089" providerId="ADAL" clId="{063EE989-B50B-43FF-B6FB-CBDA33F72044}" dt="2020-07-28T13:23:11.707" v="3772" actId="21"/>
          <ac:spMkLst>
            <pc:docMk/>
            <pc:sldMk cId="631653576" sldId="370"/>
            <ac:spMk id="3" creationId="{AEFCB02A-3E54-4BC2-8932-4B2E58161DAD}"/>
          </ac:spMkLst>
        </pc:spChg>
      </pc:sldChg>
      <pc:sldChg chg="new del">
        <pc:chgData name="Michael A Fudge Jr" userId="133895e8-240b-4811-850e-9cf94297d089" providerId="ADAL" clId="{063EE989-B50B-43FF-B6FB-CBDA33F72044}" dt="2020-07-28T15:57:14.013" v="8959" actId="47"/>
        <pc:sldMkLst>
          <pc:docMk/>
          <pc:sldMk cId="964413325" sldId="371"/>
        </pc:sldMkLst>
      </pc:sldChg>
      <pc:sldChg chg="addSp delSp modSp add mod ord modNotesTx">
        <pc:chgData name="Michael A Fudge Jr" userId="133895e8-240b-4811-850e-9cf94297d089" providerId="ADAL" clId="{063EE989-B50B-43FF-B6FB-CBDA33F72044}" dt="2020-07-28T13:42:41.626" v="4503" actId="14100"/>
        <pc:sldMkLst>
          <pc:docMk/>
          <pc:sldMk cId="254749279" sldId="372"/>
        </pc:sldMkLst>
        <pc:spChg chg="mod">
          <ac:chgData name="Michael A Fudge Jr" userId="133895e8-240b-4811-850e-9cf94297d089" providerId="ADAL" clId="{063EE989-B50B-43FF-B6FB-CBDA33F72044}" dt="2020-07-28T13:18:57.321" v="3480" actId="14100"/>
          <ac:spMkLst>
            <pc:docMk/>
            <pc:sldMk cId="254749279" sldId="372"/>
            <ac:spMk id="2" creationId="{A0EC69E1-79D5-4CCA-9AE3-8CCDB54E5D78}"/>
          </ac:spMkLst>
        </pc:spChg>
        <pc:spChg chg="mod">
          <ac:chgData name="Michael A Fudge Jr" userId="133895e8-240b-4811-850e-9cf94297d089" providerId="ADAL" clId="{063EE989-B50B-43FF-B6FB-CBDA33F72044}" dt="2020-07-28T13:20:27.560" v="3577" actId="20577"/>
          <ac:spMkLst>
            <pc:docMk/>
            <pc:sldMk cId="254749279" sldId="372"/>
            <ac:spMk id="3" creationId="{23BFC44E-10DC-44C2-99E8-3D541093BB67}"/>
          </ac:spMkLst>
        </pc:spChg>
        <pc:picChg chg="add del mod">
          <ac:chgData name="Michael A Fudge Jr" userId="133895e8-240b-4811-850e-9cf94297d089" providerId="ADAL" clId="{063EE989-B50B-43FF-B6FB-CBDA33F72044}" dt="2020-07-28T13:42:30.789" v="4500" actId="478"/>
          <ac:picMkLst>
            <pc:docMk/>
            <pc:sldMk cId="254749279" sldId="372"/>
            <ac:picMk id="4" creationId="{411C73E9-2809-495C-9DAB-0F8363C03947}"/>
          </ac:picMkLst>
        </pc:picChg>
        <pc:picChg chg="add mod">
          <ac:chgData name="Michael A Fudge Jr" userId="133895e8-240b-4811-850e-9cf94297d089" providerId="ADAL" clId="{063EE989-B50B-43FF-B6FB-CBDA33F72044}" dt="2020-07-28T13:42:41.626" v="4503" actId="14100"/>
          <ac:picMkLst>
            <pc:docMk/>
            <pc:sldMk cId="254749279" sldId="372"/>
            <ac:picMk id="5" creationId="{3B03F204-C5FF-4C13-94D7-E675349BD80E}"/>
          </ac:picMkLst>
        </pc:picChg>
      </pc:sldChg>
      <pc:sldChg chg="addSp delSp modSp add mod modNotesTx">
        <pc:chgData name="Michael A Fudge Jr" userId="133895e8-240b-4811-850e-9cf94297d089" providerId="ADAL" clId="{063EE989-B50B-43FF-B6FB-CBDA33F72044}" dt="2020-07-28T13:42:53.404" v="4507" actId="14100"/>
        <pc:sldMkLst>
          <pc:docMk/>
          <pc:sldMk cId="1575450459" sldId="373"/>
        </pc:sldMkLst>
        <pc:spChg chg="mod">
          <ac:chgData name="Michael A Fudge Jr" userId="133895e8-240b-4811-850e-9cf94297d089" providerId="ADAL" clId="{063EE989-B50B-43FF-B6FB-CBDA33F72044}" dt="2020-07-28T13:20:49.985" v="3611" actId="20577"/>
          <ac:spMkLst>
            <pc:docMk/>
            <pc:sldMk cId="1575450459" sldId="373"/>
            <ac:spMk id="3" creationId="{23BFC44E-10DC-44C2-99E8-3D541093BB67}"/>
          </ac:spMkLst>
        </pc:spChg>
        <pc:picChg chg="del">
          <ac:chgData name="Michael A Fudge Jr" userId="133895e8-240b-4811-850e-9cf94297d089" providerId="ADAL" clId="{063EE989-B50B-43FF-B6FB-CBDA33F72044}" dt="2020-07-28T13:42:45.668" v="4504" actId="478"/>
          <ac:picMkLst>
            <pc:docMk/>
            <pc:sldMk cId="1575450459" sldId="373"/>
            <ac:picMk id="4" creationId="{411C73E9-2809-495C-9DAB-0F8363C03947}"/>
          </ac:picMkLst>
        </pc:picChg>
        <pc:picChg chg="add mod">
          <ac:chgData name="Michael A Fudge Jr" userId="133895e8-240b-4811-850e-9cf94297d089" providerId="ADAL" clId="{063EE989-B50B-43FF-B6FB-CBDA33F72044}" dt="2020-07-28T13:42:53.404" v="4507" actId="14100"/>
          <ac:picMkLst>
            <pc:docMk/>
            <pc:sldMk cId="1575450459" sldId="373"/>
            <ac:picMk id="5" creationId="{CB5768E7-A6DE-4DF4-A93A-C4DEF8590D0D}"/>
          </ac:picMkLst>
        </pc:picChg>
      </pc:sldChg>
      <pc:sldChg chg="addSp delSp modSp add mod modNotesTx">
        <pc:chgData name="Michael A Fudge Jr" userId="133895e8-240b-4811-850e-9cf94297d089" providerId="ADAL" clId="{063EE989-B50B-43FF-B6FB-CBDA33F72044}" dt="2020-07-28T13:43:10.878" v="4511" actId="14100"/>
        <pc:sldMkLst>
          <pc:docMk/>
          <pc:sldMk cId="2337283075" sldId="374"/>
        </pc:sldMkLst>
        <pc:spChg chg="mod">
          <ac:chgData name="Michael A Fudge Jr" userId="133895e8-240b-4811-850e-9cf94297d089" providerId="ADAL" clId="{063EE989-B50B-43FF-B6FB-CBDA33F72044}" dt="2020-07-28T13:21:38.330" v="3677" actId="20577"/>
          <ac:spMkLst>
            <pc:docMk/>
            <pc:sldMk cId="2337283075" sldId="374"/>
            <ac:spMk id="3" creationId="{23BFC44E-10DC-44C2-99E8-3D541093BB67}"/>
          </ac:spMkLst>
        </pc:spChg>
        <pc:picChg chg="del">
          <ac:chgData name="Michael A Fudge Jr" userId="133895e8-240b-4811-850e-9cf94297d089" providerId="ADAL" clId="{063EE989-B50B-43FF-B6FB-CBDA33F72044}" dt="2020-07-28T13:42:56.037" v="4508" actId="478"/>
          <ac:picMkLst>
            <pc:docMk/>
            <pc:sldMk cId="2337283075" sldId="374"/>
            <ac:picMk id="4" creationId="{411C73E9-2809-495C-9DAB-0F8363C03947}"/>
          </ac:picMkLst>
        </pc:picChg>
        <pc:picChg chg="add mod">
          <ac:chgData name="Michael A Fudge Jr" userId="133895e8-240b-4811-850e-9cf94297d089" providerId="ADAL" clId="{063EE989-B50B-43FF-B6FB-CBDA33F72044}" dt="2020-07-28T13:43:10.878" v="4511" actId="14100"/>
          <ac:picMkLst>
            <pc:docMk/>
            <pc:sldMk cId="2337283075" sldId="374"/>
            <ac:picMk id="5" creationId="{D9EC9D30-4149-44A5-ABDD-C376B5F72355}"/>
          </ac:picMkLst>
        </pc:picChg>
      </pc:sldChg>
      <pc:sldChg chg="modSp add mod ord modAnim">
        <pc:chgData name="Michael A Fudge Jr" userId="133895e8-240b-4811-850e-9cf94297d089" providerId="ADAL" clId="{063EE989-B50B-43FF-B6FB-CBDA33F72044}" dt="2020-07-28T13:25:53.301" v="3973" actId="20577"/>
        <pc:sldMkLst>
          <pc:docMk/>
          <pc:sldMk cId="4214608035" sldId="375"/>
        </pc:sldMkLst>
        <pc:spChg chg="mod">
          <ac:chgData name="Michael A Fudge Jr" userId="133895e8-240b-4811-850e-9cf94297d089" providerId="ADAL" clId="{063EE989-B50B-43FF-B6FB-CBDA33F72044}" dt="2020-07-28T13:23:04.944" v="3771" actId="20577"/>
          <ac:spMkLst>
            <pc:docMk/>
            <pc:sldMk cId="4214608035" sldId="375"/>
            <ac:spMk id="2" creationId="{7DEE4B0A-BE12-49B1-88CB-664D353F242B}"/>
          </ac:spMkLst>
        </pc:spChg>
        <pc:spChg chg="mod">
          <ac:chgData name="Michael A Fudge Jr" userId="133895e8-240b-4811-850e-9cf94297d089" providerId="ADAL" clId="{063EE989-B50B-43FF-B6FB-CBDA33F72044}" dt="2020-07-28T13:23:14.980" v="3773"/>
          <ac:spMkLst>
            <pc:docMk/>
            <pc:sldMk cId="4214608035" sldId="375"/>
            <ac:spMk id="3" creationId="{59F4FC77-285A-4B77-A320-BCCF6AF7A437}"/>
          </ac:spMkLst>
        </pc:spChg>
        <pc:spChg chg="mod">
          <ac:chgData name="Michael A Fudge Jr" userId="133895e8-240b-4811-850e-9cf94297d089" providerId="ADAL" clId="{063EE989-B50B-43FF-B6FB-CBDA33F72044}" dt="2020-07-28T13:25:53.301" v="3973" actId="20577"/>
          <ac:spMkLst>
            <pc:docMk/>
            <pc:sldMk cId="4214608035" sldId="375"/>
            <ac:spMk id="6" creationId="{8310AAC6-0205-4215-9F9D-4C7047B94A5B}"/>
          </ac:spMkLst>
        </pc:spChg>
      </pc:sldChg>
      <pc:sldChg chg="addSp delSp modSp add mod ord">
        <pc:chgData name="Michael A Fudge Jr" userId="133895e8-240b-4811-850e-9cf94297d089" providerId="ADAL" clId="{063EE989-B50B-43FF-B6FB-CBDA33F72044}" dt="2020-07-28T14:58:51.923" v="5750"/>
        <pc:sldMkLst>
          <pc:docMk/>
          <pc:sldMk cId="3539242966" sldId="376"/>
        </pc:sldMkLst>
        <pc:spChg chg="mod">
          <ac:chgData name="Michael A Fudge Jr" userId="133895e8-240b-4811-850e-9cf94297d089" providerId="ADAL" clId="{063EE989-B50B-43FF-B6FB-CBDA33F72044}" dt="2020-07-28T13:26:42.651" v="4022" actId="20577"/>
          <ac:spMkLst>
            <pc:docMk/>
            <pc:sldMk cId="3539242966" sldId="376"/>
            <ac:spMk id="5" creationId="{E0D04EC1-733E-4BA9-9251-8C6E6E3D01D7}"/>
          </ac:spMkLst>
        </pc:spChg>
        <pc:spChg chg="mod">
          <ac:chgData name="Michael A Fudge Jr" userId="133895e8-240b-4811-850e-9cf94297d089" providerId="ADAL" clId="{063EE989-B50B-43FF-B6FB-CBDA33F72044}" dt="2020-07-28T13:27:23.036" v="4088" actId="20577"/>
          <ac:spMkLst>
            <pc:docMk/>
            <pc:sldMk cId="3539242966" sldId="376"/>
            <ac:spMk id="6" creationId="{E33EFCDF-893E-4DC5-B75A-872200D063CA}"/>
          </ac:spMkLst>
        </pc:spChg>
        <pc:graphicFrameChg chg="add mod modGraphic">
          <ac:chgData name="Michael A Fudge Jr" userId="133895e8-240b-4811-850e-9cf94297d089" providerId="ADAL" clId="{063EE989-B50B-43FF-B6FB-CBDA33F72044}" dt="2020-07-28T13:39:19.308" v="4325" actId="1076"/>
          <ac:graphicFrameMkLst>
            <pc:docMk/>
            <pc:sldMk cId="3539242966" sldId="376"/>
            <ac:graphicFrameMk id="3" creationId="{6CFFD80E-E0AB-4406-95F9-752D2D6F527E}"/>
          </ac:graphicFrameMkLst>
        </pc:graphicFrameChg>
        <pc:picChg chg="del">
          <ac:chgData name="Michael A Fudge Jr" userId="133895e8-240b-4811-850e-9cf94297d089" providerId="ADAL" clId="{063EE989-B50B-43FF-B6FB-CBDA33F72044}" dt="2020-07-28T13:27:26.877" v="4089" actId="478"/>
          <ac:picMkLst>
            <pc:docMk/>
            <pc:sldMk cId="3539242966" sldId="376"/>
            <ac:picMk id="2" creationId="{4D2BB4C8-E854-4558-8302-2518988E9228}"/>
          </ac:picMkLst>
        </pc:picChg>
      </pc:sldChg>
      <pc:sldChg chg="addSp delSp modSp add mod ord modNotesTx">
        <pc:chgData name="Michael A Fudge Jr" userId="133895e8-240b-4811-850e-9cf94297d089" providerId="ADAL" clId="{063EE989-B50B-43FF-B6FB-CBDA33F72044}" dt="2020-07-28T14:58:51.923" v="5750"/>
        <pc:sldMkLst>
          <pc:docMk/>
          <pc:sldMk cId="4023111599" sldId="377"/>
        </pc:sldMkLst>
        <pc:spChg chg="mod">
          <ac:chgData name="Michael A Fudge Jr" userId="133895e8-240b-4811-850e-9cf94297d089" providerId="ADAL" clId="{063EE989-B50B-43FF-B6FB-CBDA33F72044}" dt="2020-07-28T13:39:56.548" v="4338" actId="20577"/>
          <ac:spMkLst>
            <pc:docMk/>
            <pc:sldMk cId="4023111599" sldId="377"/>
            <ac:spMk id="2" creationId="{A0EC69E1-79D5-4CCA-9AE3-8CCDB54E5D78}"/>
          </ac:spMkLst>
        </pc:spChg>
        <pc:spChg chg="mod">
          <ac:chgData name="Michael A Fudge Jr" userId="133895e8-240b-4811-850e-9cf94297d089" providerId="ADAL" clId="{063EE989-B50B-43FF-B6FB-CBDA33F72044}" dt="2020-07-28T13:40:50.929" v="4427" actId="14100"/>
          <ac:spMkLst>
            <pc:docMk/>
            <pc:sldMk cId="4023111599" sldId="377"/>
            <ac:spMk id="3" creationId="{23BFC44E-10DC-44C2-99E8-3D541093BB67}"/>
          </ac:spMkLst>
        </pc:spChg>
        <pc:graphicFrameChg chg="add mod modGraphic">
          <ac:chgData name="Michael A Fudge Jr" userId="133895e8-240b-4811-850e-9cf94297d089" providerId="ADAL" clId="{063EE989-B50B-43FF-B6FB-CBDA33F72044}" dt="2020-07-28T13:43:24.451" v="4513" actId="403"/>
          <ac:graphicFrameMkLst>
            <pc:docMk/>
            <pc:sldMk cId="4023111599" sldId="377"/>
            <ac:graphicFrameMk id="5" creationId="{315A0CAB-F06B-43E9-8F6A-F610089A6499}"/>
          </ac:graphicFrameMkLst>
        </pc:graphicFrameChg>
        <pc:picChg chg="del mod">
          <ac:chgData name="Michael A Fudge Jr" userId="133895e8-240b-4811-850e-9cf94297d089" providerId="ADAL" clId="{063EE989-B50B-43FF-B6FB-CBDA33F72044}" dt="2020-07-28T13:42:15.443" v="4496" actId="478"/>
          <ac:picMkLst>
            <pc:docMk/>
            <pc:sldMk cId="4023111599" sldId="377"/>
            <ac:picMk id="4" creationId="{411C73E9-2809-495C-9DAB-0F8363C03947}"/>
          </ac:picMkLst>
        </pc:picChg>
        <pc:picChg chg="add mod">
          <ac:chgData name="Michael A Fudge Jr" userId="133895e8-240b-4811-850e-9cf94297d089" providerId="ADAL" clId="{063EE989-B50B-43FF-B6FB-CBDA33F72044}" dt="2020-07-28T13:42:20.423" v="4499" actId="14100"/>
          <ac:picMkLst>
            <pc:docMk/>
            <pc:sldMk cId="4023111599" sldId="377"/>
            <ac:picMk id="7" creationId="{863B56F5-C22F-47C6-AD33-DF8CBF51D008}"/>
          </ac:picMkLst>
        </pc:picChg>
      </pc:sldChg>
      <pc:sldChg chg="new del">
        <pc:chgData name="Michael A Fudge Jr" userId="133895e8-240b-4811-850e-9cf94297d089" providerId="ADAL" clId="{063EE989-B50B-43FF-B6FB-CBDA33F72044}" dt="2020-07-28T15:57:14.013" v="8959" actId="47"/>
        <pc:sldMkLst>
          <pc:docMk/>
          <pc:sldMk cId="3613333930" sldId="378"/>
        </pc:sldMkLst>
      </pc:sldChg>
      <pc:sldChg chg="new del">
        <pc:chgData name="Michael A Fudge Jr" userId="133895e8-240b-4811-850e-9cf94297d089" providerId="ADAL" clId="{063EE989-B50B-43FF-B6FB-CBDA33F72044}" dt="2020-07-28T15:57:14.013" v="8959" actId="47"/>
        <pc:sldMkLst>
          <pc:docMk/>
          <pc:sldMk cId="2985009223" sldId="379"/>
        </pc:sldMkLst>
      </pc:sldChg>
      <pc:sldChg chg="new del">
        <pc:chgData name="Michael A Fudge Jr" userId="133895e8-240b-4811-850e-9cf94297d089" providerId="ADAL" clId="{063EE989-B50B-43FF-B6FB-CBDA33F72044}" dt="2020-07-28T15:57:14.013" v="8959" actId="47"/>
        <pc:sldMkLst>
          <pc:docMk/>
          <pc:sldMk cId="3058499781" sldId="380"/>
        </pc:sldMkLst>
      </pc:sldChg>
      <pc:sldChg chg="delSp modSp add mod ord delAnim modAnim">
        <pc:chgData name="Michael A Fudge Jr" userId="133895e8-240b-4811-850e-9cf94297d089" providerId="ADAL" clId="{063EE989-B50B-43FF-B6FB-CBDA33F72044}" dt="2020-07-28T14:55:43.639" v="5745" actId="113"/>
        <pc:sldMkLst>
          <pc:docMk/>
          <pc:sldMk cId="972632150" sldId="381"/>
        </pc:sldMkLst>
        <pc:spChg chg="mod">
          <ac:chgData name="Michael A Fudge Jr" userId="133895e8-240b-4811-850e-9cf94297d089" providerId="ADAL" clId="{063EE989-B50B-43FF-B6FB-CBDA33F72044}" dt="2020-07-28T14:41:31.771" v="5439" actId="20577"/>
          <ac:spMkLst>
            <pc:docMk/>
            <pc:sldMk cId="972632150" sldId="381"/>
            <ac:spMk id="2" creationId="{7DEE4B0A-BE12-49B1-88CB-664D353F242B}"/>
          </ac:spMkLst>
        </pc:spChg>
        <pc:spChg chg="mod">
          <ac:chgData name="Michael A Fudge Jr" userId="133895e8-240b-4811-850e-9cf94297d089" providerId="ADAL" clId="{063EE989-B50B-43FF-B6FB-CBDA33F72044}" dt="2020-07-28T14:55:43.639" v="5745" actId="113"/>
          <ac:spMkLst>
            <pc:docMk/>
            <pc:sldMk cId="972632150" sldId="381"/>
            <ac:spMk id="3" creationId="{59F4FC77-285A-4B77-A320-BCCF6AF7A437}"/>
          </ac:spMkLst>
        </pc:spChg>
        <pc:spChg chg="del">
          <ac:chgData name="Michael A Fudge Jr" userId="133895e8-240b-4811-850e-9cf94297d089" providerId="ADAL" clId="{063EE989-B50B-43FF-B6FB-CBDA33F72044}" dt="2020-07-28T14:28:31.284" v="4701" actId="478"/>
          <ac:spMkLst>
            <pc:docMk/>
            <pc:sldMk cId="972632150" sldId="381"/>
            <ac:spMk id="6" creationId="{8310AAC6-0205-4215-9F9D-4C7047B94A5B}"/>
          </ac:spMkLst>
        </pc:spChg>
      </pc:sldChg>
      <pc:sldChg chg="modSp add mod modAnim modNotesTx">
        <pc:chgData name="Michael A Fudge Jr" userId="133895e8-240b-4811-850e-9cf94297d089" providerId="ADAL" clId="{063EE989-B50B-43FF-B6FB-CBDA33F72044}" dt="2020-07-28T15:11:16.689" v="6772" actId="20577"/>
        <pc:sldMkLst>
          <pc:docMk/>
          <pc:sldMk cId="2410101044" sldId="382"/>
        </pc:sldMkLst>
        <pc:spChg chg="mod">
          <ac:chgData name="Michael A Fudge Jr" userId="133895e8-240b-4811-850e-9cf94297d089" providerId="ADAL" clId="{063EE989-B50B-43FF-B6FB-CBDA33F72044}" dt="2020-07-28T14:54:42.091" v="5724" actId="5793"/>
          <ac:spMkLst>
            <pc:docMk/>
            <pc:sldMk cId="2410101044" sldId="382"/>
            <ac:spMk id="2" creationId="{7DEE4B0A-BE12-49B1-88CB-664D353F242B}"/>
          </ac:spMkLst>
        </pc:spChg>
        <pc:spChg chg="mod">
          <ac:chgData name="Michael A Fudge Jr" userId="133895e8-240b-4811-850e-9cf94297d089" providerId="ADAL" clId="{063EE989-B50B-43FF-B6FB-CBDA33F72044}" dt="2020-07-28T14:44:57.479" v="5644" actId="113"/>
          <ac:spMkLst>
            <pc:docMk/>
            <pc:sldMk cId="2410101044" sldId="382"/>
            <ac:spMk id="3" creationId="{59F4FC77-285A-4B77-A320-BCCF6AF7A437}"/>
          </ac:spMkLst>
        </pc:spChg>
      </pc:sldChg>
      <pc:sldChg chg="modSp new del mod">
        <pc:chgData name="Michael A Fudge Jr" userId="133895e8-240b-4811-850e-9cf94297d089" providerId="ADAL" clId="{063EE989-B50B-43FF-B6FB-CBDA33F72044}" dt="2020-07-28T14:37:27.132" v="5284" actId="47"/>
        <pc:sldMkLst>
          <pc:docMk/>
          <pc:sldMk cId="3269924516" sldId="383"/>
        </pc:sldMkLst>
        <pc:spChg chg="mod">
          <ac:chgData name="Michael A Fudge Jr" userId="133895e8-240b-4811-850e-9cf94297d089" providerId="ADAL" clId="{063EE989-B50B-43FF-B6FB-CBDA33F72044}" dt="2020-07-28T14:32:32.662" v="4904" actId="20577"/>
          <ac:spMkLst>
            <pc:docMk/>
            <pc:sldMk cId="3269924516" sldId="383"/>
            <ac:spMk id="2" creationId="{C8653917-333B-457E-BC75-6E3B871D3349}"/>
          </ac:spMkLst>
        </pc:spChg>
        <pc:spChg chg="mod">
          <ac:chgData name="Michael A Fudge Jr" userId="133895e8-240b-4811-850e-9cf94297d089" providerId="ADAL" clId="{063EE989-B50B-43FF-B6FB-CBDA33F72044}" dt="2020-07-28T14:34:41.828" v="5269" actId="113"/>
          <ac:spMkLst>
            <pc:docMk/>
            <pc:sldMk cId="3269924516" sldId="383"/>
            <ac:spMk id="3" creationId="{A3FEE7AD-31C7-4A54-A0CF-C71BDB20E7A3}"/>
          </ac:spMkLst>
        </pc:spChg>
      </pc:sldChg>
      <pc:sldChg chg="addSp modSp add mod ord modAnim">
        <pc:chgData name="Michael A Fudge Jr" userId="133895e8-240b-4811-850e-9cf94297d089" providerId="ADAL" clId="{063EE989-B50B-43FF-B6FB-CBDA33F72044}" dt="2020-07-28T14:45:38.187" v="5648"/>
        <pc:sldMkLst>
          <pc:docMk/>
          <pc:sldMk cId="3500729223" sldId="384"/>
        </pc:sldMkLst>
        <pc:spChg chg="mod">
          <ac:chgData name="Michael A Fudge Jr" userId="133895e8-240b-4811-850e-9cf94297d089" providerId="ADAL" clId="{063EE989-B50B-43FF-B6FB-CBDA33F72044}" dt="2020-07-28T14:35:25.292" v="5278"/>
          <ac:spMkLst>
            <pc:docMk/>
            <pc:sldMk cId="3500729223" sldId="384"/>
            <ac:spMk id="2" creationId="{5C84C77B-FF54-4813-94E1-23FF8F114C7E}"/>
          </ac:spMkLst>
        </pc:spChg>
        <pc:spChg chg="mod">
          <ac:chgData name="Michael A Fudge Jr" userId="133895e8-240b-4811-850e-9cf94297d089" providerId="ADAL" clId="{063EE989-B50B-43FF-B6FB-CBDA33F72044}" dt="2020-07-28T14:35:17.425" v="5277" actId="27636"/>
          <ac:spMkLst>
            <pc:docMk/>
            <pc:sldMk cId="3500729223" sldId="384"/>
            <ac:spMk id="4" creationId="{74B6070D-2E18-49A3-84C2-0A1B79DC59EE}"/>
          </ac:spMkLst>
        </pc:spChg>
        <pc:picChg chg="add mod">
          <ac:chgData name="Michael A Fudge Jr" userId="133895e8-240b-4811-850e-9cf94297d089" providerId="ADAL" clId="{063EE989-B50B-43FF-B6FB-CBDA33F72044}" dt="2020-07-28T14:37:06.123" v="5283" actId="207"/>
          <ac:picMkLst>
            <pc:docMk/>
            <pc:sldMk cId="3500729223" sldId="384"/>
            <ac:picMk id="5" creationId="{6ED88957-E4AA-4C0B-8205-EA58CBD0B5A4}"/>
          </ac:picMkLst>
        </pc:picChg>
      </pc:sldChg>
      <pc:sldChg chg="modSp add mod modAnim">
        <pc:chgData name="Michael A Fudge Jr" userId="133895e8-240b-4811-850e-9cf94297d089" providerId="ADAL" clId="{063EE989-B50B-43FF-B6FB-CBDA33F72044}" dt="2020-07-28T14:55:31.383" v="5742" actId="6549"/>
        <pc:sldMkLst>
          <pc:docMk/>
          <pc:sldMk cId="2427318978" sldId="385"/>
        </pc:sldMkLst>
        <pc:spChg chg="mod">
          <ac:chgData name="Michael A Fudge Jr" userId="133895e8-240b-4811-850e-9cf94297d089" providerId="ADAL" clId="{063EE989-B50B-43FF-B6FB-CBDA33F72044}" dt="2020-07-28T14:55:31.383" v="5742" actId="6549"/>
          <ac:spMkLst>
            <pc:docMk/>
            <pc:sldMk cId="2427318978" sldId="385"/>
            <ac:spMk id="3" creationId="{59F4FC77-285A-4B77-A320-BCCF6AF7A437}"/>
          </ac:spMkLst>
        </pc:spChg>
      </pc:sldChg>
      <pc:sldChg chg="addSp delSp modSp add del mod ord delAnim">
        <pc:chgData name="Michael A Fudge Jr" userId="133895e8-240b-4811-850e-9cf94297d089" providerId="ADAL" clId="{063EE989-B50B-43FF-B6FB-CBDA33F72044}" dt="2020-07-28T14:47:18.552" v="5715" actId="47"/>
        <pc:sldMkLst>
          <pc:docMk/>
          <pc:sldMk cId="579865979" sldId="386"/>
        </pc:sldMkLst>
        <pc:spChg chg="mod">
          <ac:chgData name="Michael A Fudge Jr" userId="133895e8-240b-4811-850e-9cf94297d089" providerId="ADAL" clId="{063EE989-B50B-43FF-B6FB-CBDA33F72044}" dt="2020-07-28T14:45:49.395" v="5652" actId="6549"/>
          <ac:spMkLst>
            <pc:docMk/>
            <pc:sldMk cId="579865979" sldId="386"/>
            <ac:spMk id="2" creationId="{7DEE4B0A-BE12-49B1-88CB-664D353F242B}"/>
          </ac:spMkLst>
        </pc:spChg>
        <pc:spChg chg="del mod">
          <ac:chgData name="Michael A Fudge Jr" userId="133895e8-240b-4811-850e-9cf94297d089" providerId="ADAL" clId="{063EE989-B50B-43FF-B6FB-CBDA33F72044}" dt="2020-07-28T14:46:36.290" v="5692" actId="478"/>
          <ac:spMkLst>
            <pc:docMk/>
            <pc:sldMk cId="579865979" sldId="386"/>
            <ac:spMk id="3" creationId="{59F4FC77-285A-4B77-A320-BCCF6AF7A437}"/>
          </ac:spMkLst>
        </pc:spChg>
        <pc:spChg chg="add mod">
          <ac:chgData name="Michael A Fudge Jr" userId="133895e8-240b-4811-850e-9cf94297d089" providerId="ADAL" clId="{063EE989-B50B-43FF-B6FB-CBDA33F72044}" dt="2020-07-28T14:46:36.290" v="5692" actId="478"/>
          <ac:spMkLst>
            <pc:docMk/>
            <pc:sldMk cId="579865979" sldId="386"/>
            <ac:spMk id="5" creationId="{63598753-4AC0-4FE6-8D8B-9E9B104D5CE8}"/>
          </ac:spMkLst>
        </pc:spChg>
      </pc:sldChg>
      <pc:sldChg chg="delSp modSp add mod ord">
        <pc:chgData name="Michael A Fudge Jr" userId="133895e8-240b-4811-850e-9cf94297d089" providerId="ADAL" clId="{063EE989-B50B-43FF-B6FB-CBDA33F72044}" dt="2020-07-28T15:12:40.901" v="6853" actId="20577"/>
        <pc:sldMkLst>
          <pc:docMk/>
          <pc:sldMk cId="2115975601" sldId="386"/>
        </pc:sldMkLst>
        <pc:spChg chg="mod">
          <ac:chgData name="Michael A Fudge Jr" userId="133895e8-240b-4811-850e-9cf94297d089" providerId="ADAL" clId="{063EE989-B50B-43FF-B6FB-CBDA33F72044}" dt="2020-07-28T14:59:05.769" v="5764" actId="20577"/>
          <ac:spMkLst>
            <pc:docMk/>
            <pc:sldMk cId="2115975601" sldId="386"/>
            <ac:spMk id="5" creationId="{E0D04EC1-733E-4BA9-9251-8C6E6E3D01D7}"/>
          </ac:spMkLst>
        </pc:spChg>
        <pc:spChg chg="mod">
          <ac:chgData name="Michael A Fudge Jr" userId="133895e8-240b-4811-850e-9cf94297d089" providerId="ADAL" clId="{063EE989-B50B-43FF-B6FB-CBDA33F72044}" dt="2020-07-28T15:12:40.901" v="6853" actId="20577"/>
          <ac:spMkLst>
            <pc:docMk/>
            <pc:sldMk cId="2115975601" sldId="386"/>
            <ac:spMk id="6" creationId="{E33EFCDF-893E-4DC5-B75A-872200D063CA}"/>
          </ac:spMkLst>
        </pc:spChg>
        <pc:graphicFrameChg chg="del">
          <ac:chgData name="Michael A Fudge Jr" userId="133895e8-240b-4811-850e-9cf94297d089" providerId="ADAL" clId="{063EE989-B50B-43FF-B6FB-CBDA33F72044}" dt="2020-07-28T14:59:09.793" v="5765" actId="478"/>
          <ac:graphicFrameMkLst>
            <pc:docMk/>
            <pc:sldMk cId="2115975601" sldId="386"/>
            <ac:graphicFrameMk id="3" creationId="{6CFFD80E-E0AB-4406-95F9-752D2D6F527E}"/>
          </ac:graphicFrameMkLst>
        </pc:graphicFrameChg>
      </pc:sldChg>
      <pc:sldChg chg="modSp add del mod modAnim">
        <pc:chgData name="Michael A Fudge Jr" userId="133895e8-240b-4811-850e-9cf94297d089" providerId="ADAL" clId="{063EE989-B50B-43FF-B6FB-CBDA33F72044}" dt="2020-07-28T14:56:14.098" v="5748" actId="47"/>
        <pc:sldMkLst>
          <pc:docMk/>
          <pc:sldMk cId="3586659544" sldId="386"/>
        </pc:sldMkLst>
        <pc:spChg chg="mod">
          <ac:chgData name="Michael A Fudge Jr" userId="133895e8-240b-4811-850e-9cf94297d089" providerId="ADAL" clId="{063EE989-B50B-43FF-B6FB-CBDA33F72044}" dt="2020-07-28T14:54:28.504" v="5720" actId="5793"/>
          <ac:spMkLst>
            <pc:docMk/>
            <pc:sldMk cId="3586659544" sldId="386"/>
            <ac:spMk id="2" creationId="{7DEE4B0A-BE12-49B1-88CB-664D353F242B}"/>
          </ac:spMkLst>
        </pc:spChg>
        <pc:spChg chg="mod">
          <ac:chgData name="Michael A Fudge Jr" userId="133895e8-240b-4811-850e-9cf94297d089" providerId="ADAL" clId="{063EE989-B50B-43FF-B6FB-CBDA33F72044}" dt="2020-07-28T14:56:05.754" v="5747" actId="20577"/>
          <ac:spMkLst>
            <pc:docMk/>
            <pc:sldMk cId="3586659544" sldId="386"/>
            <ac:spMk id="3" creationId="{59F4FC77-285A-4B77-A320-BCCF6AF7A437}"/>
          </ac:spMkLst>
        </pc:spChg>
      </pc:sldChg>
      <pc:sldChg chg="addSp delSp modSp add del mod ord modNotesTx">
        <pc:chgData name="Michael A Fudge Jr" userId="133895e8-240b-4811-850e-9cf94297d089" providerId="ADAL" clId="{063EE989-B50B-43FF-B6FB-CBDA33F72044}" dt="2020-07-28T15:06:47.561" v="6515" actId="2696"/>
        <pc:sldMkLst>
          <pc:docMk/>
          <pc:sldMk cId="383992210" sldId="387"/>
        </pc:sldMkLst>
        <pc:spChg chg="mod">
          <ac:chgData name="Michael A Fudge Jr" userId="133895e8-240b-4811-850e-9cf94297d089" providerId="ADAL" clId="{063EE989-B50B-43FF-B6FB-CBDA33F72044}" dt="2020-07-28T15:05:55.140" v="6413" actId="20577"/>
          <ac:spMkLst>
            <pc:docMk/>
            <pc:sldMk cId="383992210" sldId="387"/>
            <ac:spMk id="2" creationId="{A0EC69E1-79D5-4CCA-9AE3-8CCDB54E5D78}"/>
          </ac:spMkLst>
        </pc:spChg>
        <pc:spChg chg="mod">
          <ac:chgData name="Michael A Fudge Jr" userId="133895e8-240b-4811-850e-9cf94297d089" providerId="ADAL" clId="{063EE989-B50B-43FF-B6FB-CBDA33F72044}" dt="2020-07-28T15:06:12.942" v="6450" actId="20577"/>
          <ac:spMkLst>
            <pc:docMk/>
            <pc:sldMk cId="383992210" sldId="387"/>
            <ac:spMk id="3" creationId="{23BFC44E-10DC-44C2-99E8-3D541093BB67}"/>
          </ac:spMkLst>
        </pc:spChg>
        <pc:graphicFrameChg chg="del">
          <ac:chgData name="Michael A Fudge Jr" userId="133895e8-240b-4811-850e-9cf94297d089" providerId="ADAL" clId="{063EE989-B50B-43FF-B6FB-CBDA33F72044}" dt="2020-07-28T15:05:10.948" v="6321" actId="478"/>
          <ac:graphicFrameMkLst>
            <pc:docMk/>
            <pc:sldMk cId="383992210" sldId="387"/>
            <ac:graphicFrameMk id="5" creationId="{315A0CAB-F06B-43E9-8F6A-F610089A6499}"/>
          </ac:graphicFrameMkLst>
        </pc:graphicFrameChg>
        <pc:picChg chg="add del mod">
          <ac:chgData name="Michael A Fudge Jr" userId="133895e8-240b-4811-850e-9cf94297d089" providerId="ADAL" clId="{063EE989-B50B-43FF-B6FB-CBDA33F72044}" dt="2020-07-28T15:05:07.470" v="6320" actId="478"/>
          <ac:picMkLst>
            <pc:docMk/>
            <pc:sldMk cId="383992210" sldId="387"/>
            <ac:picMk id="7" creationId="{863B56F5-C22F-47C6-AD33-DF8CBF51D008}"/>
          </ac:picMkLst>
        </pc:picChg>
      </pc:sldChg>
      <pc:sldChg chg="modSp add mod modNotesTx">
        <pc:chgData name="Michael A Fudge Jr" userId="133895e8-240b-4811-850e-9cf94297d089" providerId="ADAL" clId="{063EE989-B50B-43FF-B6FB-CBDA33F72044}" dt="2020-07-28T15:07:25.025" v="6568" actId="6549"/>
        <pc:sldMkLst>
          <pc:docMk/>
          <pc:sldMk cId="2403640963" sldId="388"/>
        </pc:sldMkLst>
        <pc:spChg chg="mod">
          <ac:chgData name="Michael A Fudge Jr" userId="133895e8-240b-4811-850e-9cf94297d089" providerId="ADAL" clId="{063EE989-B50B-43FF-B6FB-CBDA33F72044}" dt="2020-07-28T15:07:25.025" v="6568" actId="6549"/>
          <ac:spMkLst>
            <pc:docMk/>
            <pc:sldMk cId="2403640963" sldId="388"/>
            <ac:spMk id="3" creationId="{23BFC44E-10DC-44C2-99E8-3D541093BB67}"/>
          </ac:spMkLst>
        </pc:spChg>
      </pc:sldChg>
      <pc:sldChg chg="modSp add mod modNotesTx">
        <pc:chgData name="Michael A Fudge Jr" userId="133895e8-240b-4811-850e-9cf94297d089" providerId="ADAL" clId="{063EE989-B50B-43FF-B6FB-CBDA33F72044}" dt="2020-07-28T15:08:15.187" v="6626" actId="20577"/>
        <pc:sldMkLst>
          <pc:docMk/>
          <pc:sldMk cId="3454779572" sldId="389"/>
        </pc:sldMkLst>
        <pc:spChg chg="mod">
          <ac:chgData name="Michael A Fudge Jr" userId="133895e8-240b-4811-850e-9cf94297d089" providerId="ADAL" clId="{063EE989-B50B-43FF-B6FB-CBDA33F72044}" dt="2020-07-28T15:07:47.366" v="6599" actId="6549"/>
          <ac:spMkLst>
            <pc:docMk/>
            <pc:sldMk cId="3454779572" sldId="389"/>
            <ac:spMk id="3" creationId="{23BFC44E-10DC-44C2-99E8-3D541093BB67}"/>
          </ac:spMkLst>
        </pc:spChg>
      </pc:sldChg>
      <pc:sldChg chg="new del">
        <pc:chgData name="Michael A Fudge Jr" userId="133895e8-240b-4811-850e-9cf94297d089" providerId="ADAL" clId="{063EE989-B50B-43FF-B6FB-CBDA33F72044}" dt="2020-07-28T15:57:14.013" v="8959" actId="47"/>
        <pc:sldMkLst>
          <pc:docMk/>
          <pc:sldMk cId="3976926658" sldId="390"/>
        </pc:sldMkLst>
      </pc:sldChg>
      <pc:sldChg chg="new del">
        <pc:chgData name="Michael A Fudge Jr" userId="133895e8-240b-4811-850e-9cf94297d089" providerId="ADAL" clId="{063EE989-B50B-43FF-B6FB-CBDA33F72044}" dt="2020-07-28T15:57:14.013" v="8959" actId="47"/>
        <pc:sldMkLst>
          <pc:docMk/>
          <pc:sldMk cId="3432819626" sldId="391"/>
        </pc:sldMkLst>
      </pc:sldChg>
      <pc:sldChg chg="addSp modSp add mod ord modAnim">
        <pc:chgData name="Michael A Fudge Jr" userId="133895e8-240b-4811-850e-9cf94297d089" providerId="ADAL" clId="{063EE989-B50B-43FF-B6FB-CBDA33F72044}" dt="2020-07-28T15:34:40.023" v="7103" actId="20577"/>
        <pc:sldMkLst>
          <pc:docMk/>
          <pc:sldMk cId="4156982150" sldId="392"/>
        </pc:sldMkLst>
        <pc:spChg chg="mod">
          <ac:chgData name="Michael A Fudge Jr" userId="133895e8-240b-4811-850e-9cf94297d089" providerId="ADAL" clId="{063EE989-B50B-43FF-B6FB-CBDA33F72044}" dt="2020-07-28T15:32:13.318" v="6862" actId="20577"/>
          <ac:spMkLst>
            <pc:docMk/>
            <pc:sldMk cId="4156982150" sldId="392"/>
            <ac:spMk id="2" creationId="{7DEE4B0A-BE12-49B1-88CB-664D353F242B}"/>
          </ac:spMkLst>
        </pc:spChg>
        <pc:spChg chg="mod">
          <ac:chgData name="Michael A Fudge Jr" userId="133895e8-240b-4811-850e-9cf94297d089" providerId="ADAL" clId="{063EE989-B50B-43FF-B6FB-CBDA33F72044}" dt="2020-07-28T15:33:41.734" v="6906" actId="6549"/>
          <ac:spMkLst>
            <pc:docMk/>
            <pc:sldMk cId="4156982150" sldId="392"/>
            <ac:spMk id="3" creationId="{59F4FC77-285A-4B77-A320-BCCF6AF7A437}"/>
          </ac:spMkLst>
        </pc:spChg>
        <pc:spChg chg="add mod">
          <ac:chgData name="Michael A Fudge Jr" userId="133895e8-240b-4811-850e-9cf94297d089" providerId="ADAL" clId="{063EE989-B50B-43FF-B6FB-CBDA33F72044}" dt="2020-07-28T15:34:40.023" v="7103" actId="20577"/>
          <ac:spMkLst>
            <pc:docMk/>
            <pc:sldMk cId="4156982150" sldId="392"/>
            <ac:spMk id="4" creationId="{0773A831-249E-476B-9EC2-0FC783ED5EA6}"/>
          </ac:spMkLst>
        </pc:spChg>
      </pc:sldChg>
      <pc:sldChg chg="modSp add mod">
        <pc:chgData name="Michael A Fudge Jr" userId="133895e8-240b-4811-850e-9cf94297d089" providerId="ADAL" clId="{063EE989-B50B-43FF-B6FB-CBDA33F72044}" dt="2020-07-28T16:04:49.970" v="9854" actId="2711"/>
        <pc:sldMkLst>
          <pc:docMk/>
          <pc:sldMk cId="852161113" sldId="393"/>
        </pc:sldMkLst>
        <pc:spChg chg="mod">
          <ac:chgData name="Michael A Fudge Jr" userId="133895e8-240b-4811-850e-9cf94297d089" providerId="ADAL" clId="{063EE989-B50B-43FF-B6FB-CBDA33F72044}" dt="2020-07-28T15:35:21.125" v="7111" actId="20577"/>
          <ac:spMkLst>
            <pc:docMk/>
            <pc:sldMk cId="852161113" sldId="393"/>
            <ac:spMk id="2" creationId="{7DEE4B0A-BE12-49B1-88CB-664D353F242B}"/>
          </ac:spMkLst>
        </pc:spChg>
        <pc:spChg chg="mod">
          <ac:chgData name="Michael A Fudge Jr" userId="133895e8-240b-4811-850e-9cf94297d089" providerId="ADAL" clId="{063EE989-B50B-43FF-B6FB-CBDA33F72044}" dt="2020-07-28T16:04:49.970" v="9854" actId="2711"/>
          <ac:spMkLst>
            <pc:docMk/>
            <pc:sldMk cId="852161113" sldId="393"/>
            <ac:spMk id="3" creationId="{59F4FC77-285A-4B77-A320-BCCF6AF7A437}"/>
          </ac:spMkLst>
        </pc:spChg>
      </pc:sldChg>
      <pc:sldChg chg="modSp add mod modAnim">
        <pc:chgData name="Michael A Fudge Jr" userId="133895e8-240b-4811-850e-9cf94297d089" providerId="ADAL" clId="{063EE989-B50B-43FF-B6FB-CBDA33F72044}" dt="2020-07-28T15:37:20.375" v="7285" actId="1076"/>
        <pc:sldMkLst>
          <pc:docMk/>
          <pc:sldMk cId="3187428892" sldId="394"/>
        </pc:sldMkLst>
        <pc:spChg chg="mod">
          <ac:chgData name="Michael A Fudge Jr" userId="133895e8-240b-4811-850e-9cf94297d089" providerId="ADAL" clId="{063EE989-B50B-43FF-B6FB-CBDA33F72044}" dt="2020-07-28T15:35:26.444" v="7117" actId="20577"/>
          <ac:spMkLst>
            <pc:docMk/>
            <pc:sldMk cId="3187428892" sldId="394"/>
            <ac:spMk id="2" creationId="{7DEE4B0A-BE12-49B1-88CB-664D353F242B}"/>
          </ac:spMkLst>
        </pc:spChg>
        <pc:spChg chg="mod">
          <ac:chgData name="Michael A Fudge Jr" userId="133895e8-240b-4811-850e-9cf94297d089" providerId="ADAL" clId="{063EE989-B50B-43FF-B6FB-CBDA33F72044}" dt="2020-07-28T15:36:39.176" v="7211" actId="6549"/>
          <ac:spMkLst>
            <pc:docMk/>
            <pc:sldMk cId="3187428892" sldId="394"/>
            <ac:spMk id="3" creationId="{59F4FC77-285A-4B77-A320-BCCF6AF7A437}"/>
          </ac:spMkLst>
        </pc:spChg>
        <pc:spChg chg="mod">
          <ac:chgData name="Michael A Fudge Jr" userId="133895e8-240b-4811-850e-9cf94297d089" providerId="ADAL" clId="{063EE989-B50B-43FF-B6FB-CBDA33F72044}" dt="2020-07-28T15:37:20.375" v="7285" actId="1076"/>
          <ac:spMkLst>
            <pc:docMk/>
            <pc:sldMk cId="3187428892" sldId="394"/>
            <ac:spMk id="4" creationId="{0773A831-249E-476B-9EC2-0FC783ED5EA6}"/>
          </ac:spMkLst>
        </pc:spChg>
      </pc:sldChg>
      <pc:sldChg chg="modSp add mod ord modAnim">
        <pc:chgData name="Michael A Fudge Jr" userId="133895e8-240b-4811-850e-9cf94297d089" providerId="ADAL" clId="{063EE989-B50B-43FF-B6FB-CBDA33F72044}" dt="2020-07-28T15:49:26.392" v="8452"/>
        <pc:sldMkLst>
          <pc:docMk/>
          <pc:sldMk cId="1304373263" sldId="395"/>
        </pc:sldMkLst>
        <pc:spChg chg="mod">
          <ac:chgData name="Michael A Fudge Jr" userId="133895e8-240b-4811-850e-9cf94297d089" providerId="ADAL" clId="{063EE989-B50B-43FF-B6FB-CBDA33F72044}" dt="2020-07-28T15:35:38.108" v="7128" actId="20577"/>
          <ac:spMkLst>
            <pc:docMk/>
            <pc:sldMk cId="1304373263" sldId="395"/>
            <ac:spMk id="2" creationId="{7DEE4B0A-BE12-49B1-88CB-664D353F242B}"/>
          </ac:spMkLst>
        </pc:spChg>
        <pc:spChg chg="mod">
          <ac:chgData name="Michael A Fudge Jr" userId="133895e8-240b-4811-850e-9cf94297d089" providerId="ADAL" clId="{063EE989-B50B-43FF-B6FB-CBDA33F72044}" dt="2020-07-28T15:35:57.978" v="7156" actId="20577"/>
          <ac:spMkLst>
            <pc:docMk/>
            <pc:sldMk cId="1304373263" sldId="395"/>
            <ac:spMk id="3" creationId="{59F4FC77-285A-4B77-A320-BCCF6AF7A437}"/>
          </ac:spMkLst>
        </pc:spChg>
        <pc:spChg chg="mod">
          <ac:chgData name="Michael A Fudge Jr" userId="133895e8-240b-4811-850e-9cf94297d089" providerId="ADAL" clId="{063EE989-B50B-43FF-B6FB-CBDA33F72044}" dt="2020-07-28T15:36:17.021" v="7202" actId="14100"/>
          <ac:spMkLst>
            <pc:docMk/>
            <pc:sldMk cId="1304373263" sldId="395"/>
            <ac:spMk id="4" creationId="{0773A831-249E-476B-9EC2-0FC783ED5EA6}"/>
          </ac:spMkLst>
        </pc:spChg>
      </pc:sldChg>
      <pc:sldChg chg="addSp modSp new mod ord setBg modAnim">
        <pc:chgData name="Michael A Fudge Jr" userId="133895e8-240b-4811-850e-9cf94297d089" providerId="ADAL" clId="{063EE989-B50B-43FF-B6FB-CBDA33F72044}" dt="2020-07-28T16:02:03.019" v="9579" actId="20577"/>
        <pc:sldMkLst>
          <pc:docMk/>
          <pc:sldMk cId="1340093634" sldId="396"/>
        </pc:sldMkLst>
        <pc:spChg chg="mod">
          <ac:chgData name="Michael A Fudge Jr" userId="133895e8-240b-4811-850e-9cf94297d089" providerId="ADAL" clId="{063EE989-B50B-43FF-B6FB-CBDA33F72044}" dt="2020-07-28T16:01:52.907" v="9575" actId="26606"/>
          <ac:spMkLst>
            <pc:docMk/>
            <pc:sldMk cId="1340093634" sldId="396"/>
            <ac:spMk id="2" creationId="{AD2A22EA-E19F-4138-BFE2-CAD0CE2C93D1}"/>
          </ac:spMkLst>
        </pc:spChg>
        <pc:spChg chg="mod">
          <ac:chgData name="Michael A Fudge Jr" userId="133895e8-240b-4811-850e-9cf94297d089" providerId="ADAL" clId="{063EE989-B50B-43FF-B6FB-CBDA33F72044}" dt="2020-07-28T16:02:03.019" v="9579" actId="20577"/>
          <ac:spMkLst>
            <pc:docMk/>
            <pc:sldMk cId="1340093634" sldId="396"/>
            <ac:spMk id="3" creationId="{6F071B5C-2112-42F6-823A-602E5EEB2EB2}"/>
          </ac:spMkLst>
        </pc:spChg>
        <pc:spChg chg="add">
          <ac:chgData name="Michael A Fudge Jr" userId="133895e8-240b-4811-850e-9cf94297d089" providerId="ADAL" clId="{063EE989-B50B-43FF-B6FB-CBDA33F72044}" dt="2020-07-28T16:01:52.907" v="9575" actId="26606"/>
          <ac:spMkLst>
            <pc:docMk/>
            <pc:sldMk cId="1340093634" sldId="396"/>
            <ac:spMk id="8" creationId="{827B839B-9ADE-406B-8590-F1CAEDED45A1}"/>
          </ac:spMkLst>
        </pc:spChg>
        <pc:spChg chg="add">
          <ac:chgData name="Michael A Fudge Jr" userId="133895e8-240b-4811-850e-9cf94297d089" providerId="ADAL" clId="{063EE989-B50B-43FF-B6FB-CBDA33F72044}" dt="2020-07-28T16:01:52.907" v="9575" actId="26606"/>
          <ac:spMkLst>
            <pc:docMk/>
            <pc:sldMk cId="1340093634" sldId="396"/>
            <ac:spMk id="10" creationId="{CFE45BF0-46DB-408C-B5F7-7B11716805D4}"/>
          </ac:spMkLst>
        </pc:spChg>
        <pc:spChg chg="add">
          <ac:chgData name="Michael A Fudge Jr" userId="133895e8-240b-4811-850e-9cf94297d089" providerId="ADAL" clId="{063EE989-B50B-43FF-B6FB-CBDA33F72044}" dt="2020-07-28T16:01:52.907" v="9575" actId="26606"/>
          <ac:spMkLst>
            <pc:docMk/>
            <pc:sldMk cId="1340093634" sldId="396"/>
            <ac:spMk id="12" creationId="{2AEBC8F2-97B1-41B4-93F1-2D289E197FBA}"/>
          </ac:spMkLst>
        </pc:spChg>
        <pc:spChg chg="add">
          <ac:chgData name="Michael A Fudge Jr" userId="133895e8-240b-4811-850e-9cf94297d089" providerId="ADAL" clId="{063EE989-B50B-43FF-B6FB-CBDA33F72044}" dt="2020-07-28T16:01:52.907" v="9575" actId="26606"/>
          <ac:spMkLst>
            <pc:docMk/>
            <pc:sldMk cId="1340093634" sldId="396"/>
            <ac:spMk id="14" creationId="{472E3A19-F5D5-48FC-BB9C-48C2F68F598B}"/>
          </ac:spMkLst>
        </pc:spChg>
        <pc:spChg chg="add">
          <ac:chgData name="Michael A Fudge Jr" userId="133895e8-240b-4811-850e-9cf94297d089" providerId="ADAL" clId="{063EE989-B50B-43FF-B6FB-CBDA33F72044}" dt="2020-07-28T16:01:52.907" v="9575" actId="26606"/>
          <ac:spMkLst>
            <pc:docMk/>
            <pc:sldMk cId="1340093634" sldId="396"/>
            <ac:spMk id="16" creationId="{7A62E32F-BB65-43A8-8EB5-92346890E549}"/>
          </ac:spMkLst>
        </pc:spChg>
        <pc:spChg chg="add">
          <ac:chgData name="Michael A Fudge Jr" userId="133895e8-240b-4811-850e-9cf94297d089" providerId="ADAL" clId="{063EE989-B50B-43FF-B6FB-CBDA33F72044}" dt="2020-07-28T16:01:52.907" v="9575" actId="26606"/>
          <ac:spMkLst>
            <pc:docMk/>
            <pc:sldMk cId="1340093634" sldId="396"/>
            <ac:spMk id="18" creationId="{14E91B64-9FCC-451E-AFB4-A827D6329367}"/>
          </ac:spMkLst>
        </pc:spChg>
      </pc:sldChg>
      <pc:sldChg chg="add del">
        <pc:chgData name="Michael A Fudge Jr" userId="133895e8-240b-4811-850e-9cf94297d089" providerId="ADAL" clId="{063EE989-B50B-43FF-B6FB-CBDA33F72044}" dt="2020-07-28T15:43:25.967" v="7943" actId="22"/>
        <pc:sldMkLst>
          <pc:docMk/>
          <pc:sldMk cId="264540354" sldId="397"/>
        </pc:sldMkLst>
      </pc:sldChg>
      <pc:sldChg chg="delSp modSp add mod ord modAnim">
        <pc:chgData name="Michael A Fudge Jr" userId="133895e8-240b-4811-850e-9cf94297d089" providerId="ADAL" clId="{063EE989-B50B-43FF-B6FB-CBDA33F72044}" dt="2020-07-28T15:50:33.767" v="8495" actId="20577"/>
        <pc:sldMkLst>
          <pc:docMk/>
          <pc:sldMk cId="2776018307" sldId="397"/>
        </pc:sldMkLst>
        <pc:spChg chg="mod">
          <ac:chgData name="Michael A Fudge Jr" userId="133895e8-240b-4811-850e-9cf94297d089" providerId="ADAL" clId="{063EE989-B50B-43FF-B6FB-CBDA33F72044}" dt="2020-07-28T15:43:46.077" v="7949"/>
          <ac:spMkLst>
            <pc:docMk/>
            <pc:sldMk cId="2776018307" sldId="397"/>
            <ac:spMk id="2" creationId="{5C84C77B-FF54-4813-94E1-23FF8F114C7E}"/>
          </ac:spMkLst>
        </pc:spChg>
        <pc:spChg chg="mod">
          <ac:chgData name="Michael A Fudge Jr" userId="133895e8-240b-4811-850e-9cf94297d089" providerId="ADAL" clId="{063EE989-B50B-43FF-B6FB-CBDA33F72044}" dt="2020-07-28T15:50:33.767" v="8495" actId="20577"/>
          <ac:spMkLst>
            <pc:docMk/>
            <pc:sldMk cId="2776018307" sldId="397"/>
            <ac:spMk id="4" creationId="{74B6070D-2E18-49A3-84C2-0A1B79DC59EE}"/>
          </ac:spMkLst>
        </pc:spChg>
        <pc:picChg chg="del">
          <ac:chgData name="Michael A Fudge Jr" userId="133895e8-240b-4811-850e-9cf94297d089" providerId="ADAL" clId="{063EE989-B50B-43FF-B6FB-CBDA33F72044}" dt="2020-07-28T15:43:39.867" v="7947" actId="478"/>
          <ac:picMkLst>
            <pc:docMk/>
            <pc:sldMk cId="2776018307" sldId="397"/>
            <ac:picMk id="5" creationId="{6ED88957-E4AA-4C0B-8205-EA58CBD0B5A4}"/>
          </ac:picMkLst>
        </pc:picChg>
      </pc:sldChg>
      <pc:sldChg chg="modSp add mod ord">
        <pc:chgData name="Michael A Fudge Jr" userId="133895e8-240b-4811-850e-9cf94297d089" providerId="ADAL" clId="{063EE989-B50B-43FF-B6FB-CBDA33F72044}" dt="2020-07-28T15:48:41.759" v="8444" actId="20577"/>
        <pc:sldMkLst>
          <pc:docMk/>
          <pc:sldMk cId="1708619243" sldId="398"/>
        </pc:sldMkLst>
        <pc:spChg chg="mod">
          <ac:chgData name="Michael A Fudge Jr" userId="133895e8-240b-4811-850e-9cf94297d089" providerId="ADAL" clId="{063EE989-B50B-43FF-B6FB-CBDA33F72044}" dt="2020-07-28T15:44:34.768" v="7960" actId="20577"/>
          <ac:spMkLst>
            <pc:docMk/>
            <pc:sldMk cId="1708619243" sldId="398"/>
            <ac:spMk id="5" creationId="{E0D04EC1-733E-4BA9-9251-8C6E6E3D01D7}"/>
          </ac:spMkLst>
        </pc:spChg>
        <pc:spChg chg="mod">
          <ac:chgData name="Michael A Fudge Jr" userId="133895e8-240b-4811-850e-9cf94297d089" providerId="ADAL" clId="{063EE989-B50B-43FF-B6FB-CBDA33F72044}" dt="2020-07-28T15:48:41.759" v="8444" actId="20577"/>
          <ac:spMkLst>
            <pc:docMk/>
            <pc:sldMk cId="1708619243" sldId="398"/>
            <ac:spMk id="6" creationId="{E33EFCDF-893E-4DC5-B75A-872200D063CA}"/>
          </ac:spMkLst>
        </pc:spChg>
      </pc:sldChg>
      <pc:sldChg chg="modSp add mod ord modNotesTx">
        <pc:chgData name="Michael A Fudge Jr" userId="133895e8-240b-4811-850e-9cf94297d089" providerId="ADAL" clId="{063EE989-B50B-43FF-B6FB-CBDA33F72044}" dt="2020-07-28T16:05:17.596" v="9879" actId="20577"/>
        <pc:sldMkLst>
          <pc:docMk/>
          <pc:sldMk cId="3576443106" sldId="399"/>
        </pc:sldMkLst>
        <pc:spChg chg="mod">
          <ac:chgData name="Michael A Fudge Jr" userId="133895e8-240b-4811-850e-9cf94297d089" providerId="ADAL" clId="{063EE989-B50B-43FF-B6FB-CBDA33F72044}" dt="2020-07-28T16:02:40.902" v="9600" actId="20577"/>
          <ac:spMkLst>
            <pc:docMk/>
            <pc:sldMk cId="3576443106" sldId="399"/>
            <ac:spMk id="2" creationId="{A0EC69E1-79D5-4CCA-9AE3-8CCDB54E5D78}"/>
          </ac:spMkLst>
        </pc:spChg>
        <pc:spChg chg="mod">
          <ac:chgData name="Michael A Fudge Jr" userId="133895e8-240b-4811-850e-9cf94297d089" providerId="ADAL" clId="{063EE989-B50B-43FF-B6FB-CBDA33F72044}" dt="2020-07-28T16:05:17.596" v="9879" actId="20577"/>
          <ac:spMkLst>
            <pc:docMk/>
            <pc:sldMk cId="3576443106" sldId="399"/>
            <ac:spMk id="3" creationId="{23BFC44E-10DC-44C2-99E8-3D541093BB67}"/>
          </ac:spMkLst>
        </pc:spChg>
      </pc:sldChg>
      <pc:sldChg chg="modSp add mod ord">
        <pc:chgData name="Michael A Fudge Jr" userId="133895e8-240b-4811-850e-9cf94297d089" providerId="ADAL" clId="{063EE989-B50B-43FF-B6FB-CBDA33F72044}" dt="2020-07-28T15:55:00.521" v="8913" actId="5793"/>
        <pc:sldMkLst>
          <pc:docMk/>
          <pc:sldMk cId="1159117545" sldId="400"/>
        </pc:sldMkLst>
        <pc:spChg chg="mod">
          <ac:chgData name="Michael A Fudge Jr" userId="133895e8-240b-4811-850e-9cf94297d089" providerId="ADAL" clId="{063EE989-B50B-43FF-B6FB-CBDA33F72044}" dt="2020-07-28T15:54:35.161" v="8858" actId="20577"/>
          <ac:spMkLst>
            <pc:docMk/>
            <pc:sldMk cId="1159117545" sldId="400"/>
            <ac:spMk id="5" creationId="{E0D04EC1-733E-4BA9-9251-8C6E6E3D01D7}"/>
          </ac:spMkLst>
        </pc:spChg>
        <pc:spChg chg="mod">
          <ac:chgData name="Michael A Fudge Jr" userId="133895e8-240b-4811-850e-9cf94297d089" providerId="ADAL" clId="{063EE989-B50B-43FF-B6FB-CBDA33F72044}" dt="2020-07-28T15:55:00.521" v="8913" actId="5793"/>
          <ac:spMkLst>
            <pc:docMk/>
            <pc:sldMk cId="1159117545" sldId="400"/>
            <ac:spMk id="6" creationId="{E33EFCDF-893E-4DC5-B75A-872200D063CA}"/>
          </ac:spMkLst>
        </pc:spChg>
      </pc:sldChg>
      <pc:sldChg chg="modSp add del mod ord">
        <pc:chgData name="Michael A Fudge Jr" userId="133895e8-240b-4811-850e-9cf94297d089" providerId="ADAL" clId="{063EE989-B50B-43FF-B6FB-CBDA33F72044}" dt="2020-07-28T15:56:40.210" v="8958" actId="47"/>
        <pc:sldMkLst>
          <pc:docMk/>
          <pc:sldMk cId="2270633996" sldId="401"/>
        </pc:sldMkLst>
        <pc:spChg chg="mod">
          <ac:chgData name="Michael A Fudge Jr" userId="133895e8-240b-4811-850e-9cf94297d089" providerId="ADAL" clId="{063EE989-B50B-43FF-B6FB-CBDA33F72044}" dt="2020-07-28T15:56:20.986" v="8933" actId="20577"/>
          <ac:spMkLst>
            <pc:docMk/>
            <pc:sldMk cId="2270633996" sldId="401"/>
            <ac:spMk id="2" creationId="{85954A83-1BFB-42E8-ABE1-F6284F291E27}"/>
          </ac:spMkLst>
        </pc:spChg>
      </pc:sldChg>
      <pc:sldChg chg="modSp add mod ord">
        <pc:chgData name="Michael A Fudge Jr" userId="133895e8-240b-4811-850e-9cf94297d089" providerId="ADAL" clId="{063EE989-B50B-43FF-B6FB-CBDA33F72044}" dt="2020-07-28T15:56:37.548" v="8957" actId="20577"/>
        <pc:sldMkLst>
          <pc:docMk/>
          <pc:sldMk cId="78435499" sldId="402"/>
        </pc:sldMkLst>
        <pc:spChg chg="mod">
          <ac:chgData name="Michael A Fudge Jr" userId="133895e8-240b-4811-850e-9cf94297d089" providerId="ADAL" clId="{063EE989-B50B-43FF-B6FB-CBDA33F72044}" dt="2020-07-28T15:56:37.548" v="8957" actId="20577"/>
          <ac:spMkLst>
            <pc:docMk/>
            <pc:sldMk cId="78435499" sldId="402"/>
            <ac:spMk id="2" creationId="{85954A83-1BFB-42E8-ABE1-F6284F291E27}"/>
          </ac:spMkLst>
        </pc:spChg>
      </pc:sldChg>
      <pc:sldChg chg="modSp add mod modNotesTx">
        <pc:chgData name="Michael A Fudge Jr" userId="133895e8-240b-4811-850e-9cf94297d089" providerId="ADAL" clId="{063EE989-B50B-43FF-B6FB-CBDA33F72044}" dt="2020-07-28T16:04:13.453" v="9851" actId="20577"/>
        <pc:sldMkLst>
          <pc:docMk/>
          <pc:sldMk cId="2640771696" sldId="403"/>
        </pc:sldMkLst>
        <pc:spChg chg="mod">
          <ac:chgData name="Michael A Fudge Jr" userId="133895e8-240b-4811-850e-9cf94297d089" providerId="ADAL" clId="{063EE989-B50B-43FF-B6FB-CBDA33F72044}" dt="2020-07-28T16:03:40.201" v="9765" actId="6549"/>
          <ac:spMkLst>
            <pc:docMk/>
            <pc:sldMk cId="2640771696" sldId="403"/>
            <ac:spMk id="3" creationId="{23BFC44E-10DC-44C2-99E8-3D541093BB67}"/>
          </ac:spMkLst>
        </pc:spChg>
      </pc:sldChg>
      <pc:sldChg chg="modSp add mod modNotesTx">
        <pc:chgData name="Michael A Fudge Jr" userId="133895e8-240b-4811-850e-9cf94297d089" providerId="ADAL" clId="{063EE989-B50B-43FF-B6FB-CBDA33F72044}" dt="2020-07-28T16:06:15.595" v="10017" actId="20577"/>
        <pc:sldMkLst>
          <pc:docMk/>
          <pc:sldMk cId="1873200719" sldId="404"/>
        </pc:sldMkLst>
        <pc:spChg chg="mod">
          <ac:chgData name="Michael A Fudge Jr" userId="133895e8-240b-4811-850e-9cf94297d089" providerId="ADAL" clId="{063EE989-B50B-43FF-B6FB-CBDA33F72044}" dt="2020-07-28T16:05:54.131" v="9939" actId="20577"/>
          <ac:spMkLst>
            <pc:docMk/>
            <pc:sldMk cId="1873200719" sldId="404"/>
            <ac:spMk id="3" creationId="{23BFC44E-10DC-44C2-99E8-3D541093BB67}"/>
          </ac:spMkLst>
        </pc:spChg>
      </pc:sldChg>
    </pc:docChg>
  </pc:docChgLst>
  <pc:docChgLst>
    <pc:chgData name="Michael A Fudge Jr" userId="133895e8-240b-4811-850e-9cf94297d089" providerId="ADAL" clId="{7EA1A426-B0BE-476D-9041-EC73517A046C}"/>
    <pc:docChg chg="undo custSel mod addSld delSld modSld sldOrd">
      <pc:chgData name="Michael A Fudge Jr" userId="133895e8-240b-4811-850e-9cf94297d089" providerId="ADAL" clId="{7EA1A426-B0BE-476D-9041-EC73517A046C}" dt="2020-07-25T18:24:38.867" v="10810" actId="47"/>
      <pc:docMkLst>
        <pc:docMk/>
      </pc:docMkLst>
      <pc:sldChg chg="modSp mod">
        <pc:chgData name="Michael A Fudge Jr" userId="133895e8-240b-4811-850e-9cf94297d089" providerId="ADAL" clId="{7EA1A426-B0BE-476D-9041-EC73517A046C}" dt="2020-07-23T16:29:49.292" v="21" actId="20577"/>
        <pc:sldMkLst>
          <pc:docMk/>
          <pc:sldMk cId="3302085769" sldId="256"/>
        </pc:sldMkLst>
        <pc:spChg chg="mod">
          <ac:chgData name="Michael A Fudge Jr" userId="133895e8-240b-4811-850e-9cf94297d089" providerId="ADAL" clId="{7EA1A426-B0BE-476D-9041-EC73517A046C}" dt="2020-07-23T16:29:42.985" v="1" actId="20577"/>
          <ac:spMkLst>
            <pc:docMk/>
            <pc:sldMk cId="3302085769" sldId="256"/>
            <ac:spMk id="2" creationId="{12FF6C81-4F81-481C-9E43-71763C75E015}"/>
          </ac:spMkLst>
        </pc:spChg>
        <pc:spChg chg="mod">
          <ac:chgData name="Michael A Fudge Jr" userId="133895e8-240b-4811-850e-9cf94297d089" providerId="ADAL" clId="{7EA1A426-B0BE-476D-9041-EC73517A046C}" dt="2020-07-23T16:29:49.292" v="21" actId="20577"/>
          <ac:spMkLst>
            <pc:docMk/>
            <pc:sldMk cId="3302085769" sldId="256"/>
            <ac:spMk id="3" creationId="{CA49DCD9-023F-4F96-AD5D-F916ECFD0404}"/>
          </ac:spMkLst>
        </pc:spChg>
      </pc:sldChg>
      <pc:sldChg chg="addSp delSp modSp mod ord delAnim modAnim">
        <pc:chgData name="Michael A Fudge Jr" userId="133895e8-240b-4811-850e-9cf94297d089" providerId="ADAL" clId="{7EA1A426-B0BE-476D-9041-EC73517A046C}" dt="2020-07-23T19:02:13.995" v="2774" actId="20578"/>
        <pc:sldMkLst>
          <pc:docMk/>
          <pc:sldMk cId="3436746034" sldId="257"/>
        </pc:sldMkLst>
        <pc:spChg chg="mod">
          <ac:chgData name="Michael A Fudge Jr" userId="133895e8-240b-4811-850e-9cf94297d089" providerId="ADAL" clId="{7EA1A426-B0BE-476D-9041-EC73517A046C}" dt="2020-07-23T17:29:30.652" v="427" actId="20577"/>
          <ac:spMkLst>
            <pc:docMk/>
            <pc:sldMk cId="3436746034" sldId="257"/>
            <ac:spMk id="2" creationId="{5C84C77B-FF54-4813-94E1-23FF8F114C7E}"/>
          </ac:spMkLst>
        </pc:spChg>
        <pc:spChg chg="add mod">
          <ac:chgData name="Michael A Fudge Jr" userId="133895e8-240b-4811-850e-9cf94297d089" providerId="ADAL" clId="{7EA1A426-B0BE-476D-9041-EC73517A046C}" dt="2020-07-23T17:34:12.502" v="776" actId="20577"/>
          <ac:spMkLst>
            <pc:docMk/>
            <pc:sldMk cId="3436746034" sldId="257"/>
            <ac:spMk id="4" creationId="{74B6070D-2E18-49A3-84C2-0A1B79DC59EE}"/>
          </ac:spMkLst>
        </pc:spChg>
        <pc:graphicFrameChg chg="del">
          <ac:chgData name="Michael A Fudge Jr" userId="133895e8-240b-4811-850e-9cf94297d089" providerId="ADAL" clId="{7EA1A426-B0BE-476D-9041-EC73517A046C}" dt="2020-07-23T17:29:17.687" v="402" actId="478"/>
          <ac:graphicFrameMkLst>
            <pc:docMk/>
            <pc:sldMk cId="3436746034" sldId="257"/>
            <ac:graphicFrameMk id="5" creationId="{80A84436-1DB7-43A8-9C13-824A51B927D4}"/>
          </ac:graphicFrameMkLst>
        </pc:graphicFrameChg>
      </pc:sldChg>
      <pc:sldChg chg="del">
        <pc:chgData name="Michael A Fudge Jr" userId="133895e8-240b-4811-850e-9cf94297d089" providerId="ADAL" clId="{7EA1A426-B0BE-476D-9041-EC73517A046C}" dt="2020-07-23T20:14:44.714" v="6856" actId="47"/>
        <pc:sldMkLst>
          <pc:docMk/>
          <pc:sldMk cId="1370411192" sldId="258"/>
        </pc:sldMkLst>
      </pc:sldChg>
      <pc:sldChg chg="del">
        <pc:chgData name="Michael A Fudge Jr" userId="133895e8-240b-4811-850e-9cf94297d089" providerId="ADAL" clId="{7EA1A426-B0BE-476D-9041-EC73517A046C}" dt="2020-07-23T20:14:44.714" v="6856" actId="47"/>
        <pc:sldMkLst>
          <pc:docMk/>
          <pc:sldMk cId="4025852525" sldId="260"/>
        </pc:sldMkLst>
      </pc:sldChg>
      <pc:sldChg chg="del">
        <pc:chgData name="Michael A Fudge Jr" userId="133895e8-240b-4811-850e-9cf94297d089" providerId="ADAL" clId="{7EA1A426-B0BE-476D-9041-EC73517A046C}" dt="2020-07-23T20:14:44.714" v="6856" actId="47"/>
        <pc:sldMkLst>
          <pc:docMk/>
          <pc:sldMk cId="4111737936" sldId="261"/>
        </pc:sldMkLst>
      </pc:sldChg>
      <pc:sldChg chg="del">
        <pc:chgData name="Michael A Fudge Jr" userId="133895e8-240b-4811-850e-9cf94297d089" providerId="ADAL" clId="{7EA1A426-B0BE-476D-9041-EC73517A046C}" dt="2020-07-23T20:14:44.714" v="6856" actId="47"/>
        <pc:sldMkLst>
          <pc:docMk/>
          <pc:sldMk cId="2847387876" sldId="262"/>
        </pc:sldMkLst>
      </pc:sldChg>
      <pc:sldChg chg="del">
        <pc:chgData name="Michael A Fudge Jr" userId="133895e8-240b-4811-850e-9cf94297d089" providerId="ADAL" clId="{7EA1A426-B0BE-476D-9041-EC73517A046C}" dt="2020-07-23T20:14:44.714" v="6856" actId="47"/>
        <pc:sldMkLst>
          <pc:docMk/>
          <pc:sldMk cId="10666855" sldId="264"/>
        </pc:sldMkLst>
      </pc:sldChg>
      <pc:sldChg chg="del">
        <pc:chgData name="Michael A Fudge Jr" userId="133895e8-240b-4811-850e-9cf94297d089" providerId="ADAL" clId="{7EA1A426-B0BE-476D-9041-EC73517A046C}" dt="2020-07-23T20:14:44.714" v="6856" actId="47"/>
        <pc:sldMkLst>
          <pc:docMk/>
          <pc:sldMk cId="1714451198" sldId="266"/>
        </pc:sldMkLst>
      </pc:sldChg>
      <pc:sldChg chg="modSp mod modAnim">
        <pc:chgData name="Michael A Fudge Jr" userId="133895e8-240b-4811-850e-9cf94297d089" providerId="ADAL" clId="{7EA1A426-B0BE-476D-9041-EC73517A046C}" dt="2020-07-23T16:33:32.862" v="347" actId="20577"/>
        <pc:sldMkLst>
          <pc:docMk/>
          <pc:sldMk cId="671165577" sldId="268"/>
        </pc:sldMkLst>
        <pc:spChg chg="mod">
          <ac:chgData name="Michael A Fudge Jr" userId="133895e8-240b-4811-850e-9cf94297d089" providerId="ADAL" clId="{7EA1A426-B0BE-476D-9041-EC73517A046C}" dt="2020-07-23T16:33:32.862" v="347" actId="20577"/>
          <ac:spMkLst>
            <pc:docMk/>
            <pc:sldMk cId="671165577" sldId="268"/>
            <ac:spMk id="3" creationId="{1ECB91DB-6034-4025-9762-F2144BB1DB51}"/>
          </ac:spMkLst>
        </pc:spChg>
      </pc:sldChg>
      <pc:sldChg chg="addSp delSp modSp mod ord modNotesTx">
        <pc:chgData name="Michael A Fudge Jr" userId="133895e8-240b-4811-850e-9cf94297d089" providerId="ADAL" clId="{7EA1A426-B0BE-476D-9041-EC73517A046C}" dt="2020-07-23T19:13:12.620" v="3249" actId="20577"/>
        <pc:sldMkLst>
          <pc:docMk/>
          <pc:sldMk cId="96570146" sldId="271"/>
        </pc:sldMkLst>
        <pc:spChg chg="mod">
          <ac:chgData name="Michael A Fudge Jr" userId="133895e8-240b-4811-850e-9cf94297d089" providerId="ADAL" clId="{7EA1A426-B0BE-476D-9041-EC73517A046C}" dt="2020-07-23T19:05:49.750" v="2929" actId="20577"/>
          <ac:spMkLst>
            <pc:docMk/>
            <pc:sldMk cId="96570146" sldId="271"/>
            <ac:spMk id="2" creationId="{A0EC69E1-79D5-4CCA-9AE3-8CCDB54E5D78}"/>
          </ac:spMkLst>
        </pc:spChg>
        <pc:spChg chg="mod">
          <ac:chgData name="Michael A Fudge Jr" userId="133895e8-240b-4811-850e-9cf94297d089" providerId="ADAL" clId="{7EA1A426-B0BE-476D-9041-EC73517A046C}" dt="2020-07-23T19:08:32.233" v="3063" actId="20577"/>
          <ac:spMkLst>
            <pc:docMk/>
            <pc:sldMk cId="96570146" sldId="271"/>
            <ac:spMk id="3" creationId="{23BFC44E-10DC-44C2-99E8-3D541093BB67}"/>
          </ac:spMkLst>
        </pc:spChg>
        <pc:graphicFrameChg chg="add del mod modGraphic">
          <ac:chgData name="Michael A Fudge Jr" userId="133895e8-240b-4811-850e-9cf94297d089" providerId="ADAL" clId="{7EA1A426-B0BE-476D-9041-EC73517A046C}" dt="2020-07-23T19:11:05.183" v="3099" actId="478"/>
          <ac:graphicFrameMkLst>
            <pc:docMk/>
            <pc:sldMk cId="96570146" sldId="271"/>
            <ac:graphicFrameMk id="4" creationId="{B7DB3B18-7273-4A8D-A80A-3BAA74735951}"/>
          </ac:graphicFrameMkLst>
        </pc:graphicFrameChg>
        <pc:graphicFrameChg chg="add mod modGraphic">
          <ac:chgData name="Michael A Fudge Jr" userId="133895e8-240b-4811-850e-9cf94297d089" providerId="ADAL" clId="{7EA1A426-B0BE-476D-9041-EC73517A046C}" dt="2020-07-23T19:12:53.643" v="3227" actId="20577"/>
          <ac:graphicFrameMkLst>
            <pc:docMk/>
            <pc:sldMk cId="96570146" sldId="271"/>
            <ac:graphicFrameMk id="9" creationId="{B34E0716-845E-43F7-B27B-57F12BFE0E7F}"/>
          </ac:graphicFrameMkLst>
        </pc:graphicFrameChg>
        <pc:picChg chg="del">
          <ac:chgData name="Michael A Fudge Jr" userId="133895e8-240b-4811-850e-9cf94297d089" providerId="ADAL" clId="{7EA1A426-B0BE-476D-9041-EC73517A046C}" dt="2020-07-23T19:05:52.916" v="2930" actId="478"/>
          <ac:picMkLst>
            <pc:docMk/>
            <pc:sldMk cId="96570146" sldId="271"/>
            <ac:picMk id="8" creationId="{107C1241-9548-4C22-9E00-237AA087A1EA}"/>
          </ac:picMkLst>
        </pc:picChg>
      </pc:sldChg>
      <pc:sldChg chg="del">
        <pc:chgData name="Michael A Fudge Jr" userId="133895e8-240b-4811-850e-9cf94297d089" providerId="ADAL" clId="{7EA1A426-B0BE-476D-9041-EC73517A046C}" dt="2020-07-23T20:14:44.714" v="6856" actId="47"/>
        <pc:sldMkLst>
          <pc:docMk/>
          <pc:sldMk cId="1604570359" sldId="273"/>
        </pc:sldMkLst>
      </pc:sldChg>
      <pc:sldChg chg="del">
        <pc:chgData name="Michael A Fudge Jr" userId="133895e8-240b-4811-850e-9cf94297d089" providerId="ADAL" clId="{7EA1A426-B0BE-476D-9041-EC73517A046C}" dt="2020-07-23T20:14:44.714" v="6856" actId="47"/>
        <pc:sldMkLst>
          <pc:docMk/>
          <pc:sldMk cId="1384560633" sldId="274"/>
        </pc:sldMkLst>
      </pc:sldChg>
      <pc:sldChg chg="del">
        <pc:chgData name="Michael A Fudge Jr" userId="133895e8-240b-4811-850e-9cf94297d089" providerId="ADAL" clId="{7EA1A426-B0BE-476D-9041-EC73517A046C}" dt="2020-07-23T20:14:44.714" v="6856" actId="47"/>
        <pc:sldMkLst>
          <pc:docMk/>
          <pc:sldMk cId="2012788627" sldId="275"/>
        </pc:sldMkLst>
      </pc:sldChg>
      <pc:sldChg chg="del">
        <pc:chgData name="Michael A Fudge Jr" userId="133895e8-240b-4811-850e-9cf94297d089" providerId="ADAL" clId="{7EA1A426-B0BE-476D-9041-EC73517A046C}" dt="2020-07-23T20:14:44.714" v="6856" actId="47"/>
        <pc:sldMkLst>
          <pc:docMk/>
          <pc:sldMk cId="3379465133" sldId="276"/>
        </pc:sldMkLst>
      </pc:sldChg>
      <pc:sldChg chg="del">
        <pc:chgData name="Michael A Fudge Jr" userId="133895e8-240b-4811-850e-9cf94297d089" providerId="ADAL" clId="{7EA1A426-B0BE-476D-9041-EC73517A046C}" dt="2020-07-23T20:14:44.714" v="6856" actId="47"/>
        <pc:sldMkLst>
          <pc:docMk/>
          <pc:sldMk cId="3495869291" sldId="277"/>
        </pc:sldMkLst>
      </pc:sldChg>
      <pc:sldChg chg="del">
        <pc:chgData name="Michael A Fudge Jr" userId="133895e8-240b-4811-850e-9cf94297d089" providerId="ADAL" clId="{7EA1A426-B0BE-476D-9041-EC73517A046C}" dt="2020-07-23T20:14:44.714" v="6856" actId="47"/>
        <pc:sldMkLst>
          <pc:docMk/>
          <pc:sldMk cId="2808759495" sldId="278"/>
        </pc:sldMkLst>
      </pc:sldChg>
      <pc:sldChg chg="del">
        <pc:chgData name="Michael A Fudge Jr" userId="133895e8-240b-4811-850e-9cf94297d089" providerId="ADAL" clId="{7EA1A426-B0BE-476D-9041-EC73517A046C}" dt="2020-07-23T20:14:44.714" v="6856" actId="47"/>
        <pc:sldMkLst>
          <pc:docMk/>
          <pc:sldMk cId="248263288" sldId="279"/>
        </pc:sldMkLst>
      </pc:sldChg>
      <pc:sldChg chg="del">
        <pc:chgData name="Michael A Fudge Jr" userId="133895e8-240b-4811-850e-9cf94297d089" providerId="ADAL" clId="{7EA1A426-B0BE-476D-9041-EC73517A046C}" dt="2020-07-23T20:14:44.714" v="6856" actId="47"/>
        <pc:sldMkLst>
          <pc:docMk/>
          <pc:sldMk cId="833039888" sldId="280"/>
        </pc:sldMkLst>
      </pc:sldChg>
      <pc:sldChg chg="del">
        <pc:chgData name="Michael A Fudge Jr" userId="133895e8-240b-4811-850e-9cf94297d089" providerId="ADAL" clId="{7EA1A426-B0BE-476D-9041-EC73517A046C}" dt="2020-07-23T20:14:44.714" v="6856" actId="47"/>
        <pc:sldMkLst>
          <pc:docMk/>
          <pc:sldMk cId="1006900477" sldId="282"/>
        </pc:sldMkLst>
      </pc:sldChg>
      <pc:sldChg chg="del">
        <pc:chgData name="Michael A Fudge Jr" userId="133895e8-240b-4811-850e-9cf94297d089" providerId="ADAL" clId="{7EA1A426-B0BE-476D-9041-EC73517A046C}" dt="2020-07-23T20:14:44.714" v="6856" actId="47"/>
        <pc:sldMkLst>
          <pc:docMk/>
          <pc:sldMk cId="1356371527" sldId="283"/>
        </pc:sldMkLst>
      </pc:sldChg>
      <pc:sldChg chg="del">
        <pc:chgData name="Michael A Fudge Jr" userId="133895e8-240b-4811-850e-9cf94297d089" providerId="ADAL" clId="{7EA1A426-B0BE-476D-9041-EC73517A046C}" dt="2020-07-23T20:14:44.714" v="6856" actId="47"/>
        <pc:sldMkLst>
          <pc:docMk/>
          <pc:sldMk cId="2788243624" sldId="284"/>
        </pc:sldMkLst>
      </pc:sldChg>
      <pc:sldChg chg="del">
        <pc:chgData name="Michael A Fudge Jr" userId="133895e8-240b-4811-850e-9cf94297d089" providerId="ADAL" clId="{7EA1A426-B0BE-476D-9041-EC73517A046C}" dt="2020-07-23T20:14:44.714" v="6856" actId="47"/>
        <pc:sldMkLst>
          <pc:docMk/>
          <pc:sldMk cId="1965951527" sldId="285"/>
        </pc:sldMkLst>
      </pc:sldChg>
      <pc:sldChg chg="del">
        <pc:chgData name="Michael A Fudge Jr" userId="133895e8-240b-4811-850e-9cf94297d089" providerId="ADAL" clId="{7EA1A426-B0BE-476D-9041-EC73517A046C}" dt="2020-07-23T20:14:44.714" v="6856" actId="47"/>
        <pc:sldMkLst>
          <pc:docMk/>
          <pc:sldMk cId="3175514340" sldId="286"/>
        </pc:sldMkLst>
      </pc:sldChg>
      <pc:sldChg chg="del">
        <pc:chgData name="Michael A Fudge Jr" userId="133895e8-240b-4811-850e-9cf94297d089" providerId="ADAL" clId="{7EA1A426-B0BE-476D-9041-EC73517A046C}" dt="2020-07-23T20:14:44.714" v="6856" actId="47"/>
        <pc:sldMkLst>
          <pc:docMk/>
          <pc:sldMk cId="3160340753" sldId="287"/>
        </pc:sldMkLst>
      </pc:sldChg>
      <pc:sldChg chg="del">
        <pc:chgData name="Michael A Fudge Jr" userId="133895e8-240b-4811-850e-9cf94297d089" providerId="ADAL" clId="{7EA1A426-B0BE-476D-9041-EC73517A046C}" dt="2020-07-23T20:14:44.714" v="6856" actId="47"/>
        <pc:sldMkLst>
          <pc:docMk/>
          <pc:sldMk cId="1537370944" sldId="288"/>
        </pc:sldMkLst>
      </pc:sldChg>
      <pc:sldChg chg="del">
        <pc:chgData name="Michael A Fudge Jr" userId="133895e8-240b-4811-850e-9cf94297d089" providerId="ADAL" clId="{7EA1A426-B0BE-476D-9041-EC73517A046C}" dt="2020-07-23T20:14:44.714" v="6856" actId="47"/>
        <pc:sldMkLst>
          <pc:docMk/>
          <pc:sldMk cId="2564670347" sldId="289"/>
        </pc:sldMkLst>
      </pc:sldChg>
      <pc:sldChg chg="del">
        <pc:chgData name="Michael A Fudge Jr" userId="133895e8-240b-4811-850e-9cf94297d089" providerId="ADAL" clId="{7EA1A426-B0BE-476D-9041-EC73517A046C}" dt="2020-07-23T20:14:44.714" v="6856" actId="47"/>
        <pc:sldMkLst>
          <pc:docMk/>
          <pc:sldMk cId="300015732" sldId="290"/>
        </pc:sldMkLst>
      </pc:sldChg>
      <pc:sldChg chg="del">
        <pc:chgData name="Michael A Fudge Jr" userId="133895e8-240b-4811-850e-9cf94297d089" providerId="ADAL" clId="{7EA1A426-B0BE-476D-9041-EC73517A046C}" dt="2020-07-23T20:14:44.714" v="6856" actId="47"/>
        <pc:sldMkLst>
          <pc:docMk/>
          <pc:sldMk cId="510393725" sldId="291"/>
        </pc:sldMkLst>
      </pc:sldChg>
      <pc:sldChg chg="del">
        <pc:chgData name="Michael A Fudge Jr" userId="133895e8-240b-4811-850e-9cf94297d089" providerId="ADAL" clId="{7EA1A426-B0BE-476D-9041-EC73517A046C}" dt="2020-07-23T20:14:44.714" v="6856" actId="47"/>
        <pc:sldMkLst>
          <pc:docMk/>
          <pc:sldMk cId="1969958804" sldId="292"/>
        </pc:sldMkLst>
      </pc:sldChg>
      <pc:sldChg chg="del">
        <pc:chgData name="Michael A Fudge Jr" userId="133895e8-240b-4811-850e-9cf94297d089" providerId="ADAL" clId="{7EA1A426-B0BE-476D-9041-EC73517A046C}" dt="2020-07-23T20:14:44.714" v="6856" actId="47"/>
        <pc:sldMkLst>
          <pc:docMk/>
          <pc:sldMk cId="1587255866" sldId="293"/>
        </pc:sldMkLst>
      </pc:sldChg>
      <pc:sldChg chg="addSp delSp modSp mod ord delAnim modAnim">
        <pc:chgData name="Michael A Fudge Jr" userId="133895e8-240b-4811-850e-9cf94297d089" providerId="ADAL" clId="{7EA1A426-B0BE-476D-9041-EC73517A046C}" dt="2020-07-23T17:26:16.812" v="371"/>
        <pc:sldMkLst>
          <pc:docMk/>
          <pc:sldMk cId="403060402" sldId="294"/>
        </pc:sldMkLst>
        <pc:spChg chg="mod">
          <ac:chgData name="Michael A Fudge Jr" userId="133895e8-240b-4811-850e-9cf94297d089" providerId="ADAL" clId="{7EA1A426-B0BE-476D-9041-EC73517A046C}" dt="2020-07-23T17:25:11.027" v="364" actId="20577"/>
          <ac:spMkLst>
            <pc:docMk/>
            <pc:sldMk cId="403060402" sldId="294"/>
            <ac:spMk id="2" creationId="{CCD87FDF-53A0-4DD7-9353-C72748CC4229}"/>
          </ac:spMkLst>
        </pc:spChg>
        <pc:spChg chg="add mod">
          <ac:chgData name="Michael A Fudge Jr" userId="133895e8-240b-4811-850e-9cf94297d089" providerId="ADAL" clId="{7EA1A426-B0BE-476D-9041-EC73517A046C}" dt="2020-07-23T17:26:01.802" v="370" actId="14100"/>
          <ac:spMkLst>
            <pc:docMk/>
            <pc:sldMk cId="403060402" sldId="294"/>
            <ac:spMk id="3" creationId="{266F6785-AF1E-47E0-8244-9A5617D5BE8B}"/>
          </ac:spMkLst>
        </pc:spChg>
        <pc:grpChg chg="del">
          <ac:chgData name="Michael A Fudge Jr" userId="133895e8-240b-4811-850e-9cf94297d089" providerId="ADAL" clId="{7EA1A426-B0BE-476D-9041-EC73517A046C}" dt="2020-07-23T17:25:20.717" v="365" actId="478"/>
          <ac:grpSpMkLst>
            <pc:docMk/>
            <pc:sldMk cId="403060402" sldId="294"/>
            <ac:grpSpMk id="7" creationId="{F6C67486-EB27-4444-8711-3EB412380DE4}"/>
          </ac:grpSpMkLst>
        </pc:grpChg>
      </pc:sldChg>
      <pc:sldChg chg="del">
        <pc:chgData name="Michael A Fudge Jr" userId="133895e8-240b-4811-850e-9cf94297d089" providerId="ADAL" clId="{7EA1A426-B0BE-476D-9041-EC73517A046C}" dt="2020-07-23T20:14:44.714" v="6856" actId="47"/>
        <pc:sldMkLst>
          <pc:docMk/>
          <pc:sldMk cId="17751269" sldId="296"/>
        </pc:sldMkLst>
      </pc:sldChg>
      <pc:sldChg chg="modSp mod">
        <pc:chgData name="Michael A Fudge Jr" userId="133895e8-240b-4811-850e-9cf94297d089" providerId="ADAL" clId="{7EA1A426-B0BE-476D-9041-EC73517A046C}" dt="2020-07-23T20:52:18.610" v="7562" actId="20577"/>
        <pc:sldMkLst>
          <pc:docMk/>
          <pc:sldMk cId="109579569" sldId="299"/>
        </pc:sldMkLst>
        <pc:spChg chg="mod">
          <ac:chgData name="Michael A Fudge Jr" userId="133895e8-240b-4811-850e-9cf94297d089" providerId="ADAL" clId="{7EA1A426-B0BE-476D-9041-EC73517A046C}" dt="2020-07-23T20:52:18.610" v="7562" actId="20577"/>
          <ac:spMkLst>
            <pc:docMk/>
            <pc:sldMk cId="109579569" sldId="299"/>
            <ac:spMk id="3" creationId="{CB911516-3DF8-48A9-BAB6-34EB14CC135A}"/>
          </ac:spMkLst>
        </pc:spChg>
      </pc:sldChg>
      <pc:sldChg chg="del">
        <pc:chgData name="Michael A Fudge Jr" userId="133895e8-240b-4811-850e-9cf94297d089" providerId="ADAL" clId="{7EA1A426-B0BE-476D-9041-EC73517A046C}" dt="2020-07-23T20:14:44.714" v="6856" actId="47"/>
        <pc:sldMkLst>
          <pc:docMk/>
          <pc:sldMk cId="2143076438" sldId="300"/>
        </pc:sldMkLst>
      </pc:sldChg>
      <pc:sldChg chg="del">
        <pc:chgData name="Michael A Fudge Jr" userId="133895e8-240b-4811-850e-9cf94297d089" providerId="ADAL" clId="{7EA1A426-B0BE-476D-9041-EC73517A046C}" dt="2020-07-23T20:14:44.714" v="6856" actId="47"/>
        <pc:sldMkLst>
          <pc:docMk/>
          <pc:sldMk cId="3913364681" sldId="301"/>
        </pc:sldMkLst>
      </pc:sldChg>
      <pc:sldChg chg="del">
        <pc:chgData name="Michael A Fudge Jr" userId="133895e8-240b-4811-850e-9cf94297d089" providerId="ADAL" clId="{7EA1A426-B0BE-476D-9041-EC73517A046C}" dt="2020-07-23T20:14:44.714" v="6856" actId="47"/>
        <pc:sldMkLst>
          <pc:docMk/>
          <pc:sldMk cId="4057802301" sldId="302"/>
        </pc:sldMkLst>
      </pc:sldChg>
      <pc:sldChg chg="del">
        <pc:chgData name="Michael A Fudge Jr" userId="133895e8-240b-4811-850e-9cf94297d089" providerId="ADAL" clId="{7EA1A426-B0BE-476D-9041-EC73517A046C}" dt="2020-07-23T20:14:44.714" v="6856" actId="47"/>
        <pc:sldMkLst>
          <pc:docMk/>
          <pc:sldMk cId="3802287947" sldId="303"/>
        </pc:sldMkLst>
      </pc:sldChg>
      <pc:sldChg chg="del">
        <pc:chgData name="Michael A Fudge Jr" userId="133895e8-240b-4811-850e-9cf94297d089" providerId="ADAL" clId="{7EA1A426-B0BE-476D-9041-EC73517A046C}" dt="2020-07-23T20:14:44.714" v="6856" actId="47"/>
        <pc:sldMkLst>
          <pc:docMk/>
          <pc:sldMk cId="194242086" sldId="304"/>
        </pc:sldMkLst>
      </pc:sldChg>
      <pc:sldChg chg="del">
        <pc:chgData name="Michael A Fudge Jr" userId="133895e8-240b-4811-850e-9cf94297d089" providerId="ADAL" clId="{7EA1A426-B0BE-476D-9041-EC73517A046C}" dt="2020-07-23T20:14:44.714" v="6856" actId="47"/>
        <pc:sldMkLst>
          <pc:docMk/>
          <pc:sldMk cId="1618136864" sldId="305"/>
        </pc:sldMkLst>
      </pc:sldChg>
      <pc:sldChg chg="del">
        <pc:chgData name="Michael A Fudge Jr" userId="133895e8-240b-4811-850e-9cf94297d089" providerId="ADAL" clId="{7EA1A426-B0BE-476D-9041-EC73517A046C}" dt="2020-07-23T20:14:44.714" v="6856" actId="47"/>
        <pc:sldMkLst>
          <pc:docMk/>
          <pc:sldMk cId="2355304570" sldId="306"/>
        </pc:sldMkLst>
      </pc:sldChg>
      <pc:sldChg chg="del">
        <pc:chgData name="Michael A Fudge Jr" userId="133895e8-240b-4811-850e-9cf94297d089" providerId="ADAL" clId="{7EA1A426-B0BE-476D-9041-EC73517A046C}" dt="2020-07-23T20:14:44.714" v="6856" actId="47"/>
        <pc:sldMkLst>
          <pc:docMk/>
          <pc:sldMk cId="1833730784" sldId="307"/>
        </pc:sldMkLst>
      </pc:sldChg>
      <pc:sldChg chg="del">
        <pc:chgData name="Michael A Fudge Jr" userId="133895e8-240b-4811-850e-9cf94297d089" providerId="ADAL" clId="{7EA1A426-B0BE-476D-9041-EC73517A046C}" dt="2020-07-23T20:14:44.714" v="6856" actId="47"/>
        <pc:sldMkLst>
          <pc:docMk/>
          <pc:sldMk cId="459147463" sldId="308"/>
        </pc:sldMkLst>
      </pc:sldChg>
      <pc:sldChg chg="del">
        <pc:chgData name="Michael A Fudge Jr" userId="133895e8-240b-4811-850e-9cf94297d089" providerId="ADAL" clId="{7EA1A426-B0BE-476D-9041-EC73517A046C}" dt="2020-07-23T20:14:44.714" v="6856" actId="47"/>
        <pc:sldMkLst>
          <pc:docMk/>
          <pc:sldMk cId="2449287640" sldId="309"/>
        </pc:sldMkLst>
      </pc:sldChg>
      <pc:sldChg chg="del">
        <pc:chgData name="Michael A Fudge Jr" userId="133895e8-240b-4811-850e-9cf94297d089" providerId="ADAL" clId="{7EA1A426-B0BE-476D-9041-EC73517A046C}" dt="2020-07-23T20:14:44.714" v="6856" actId="47"/>
        <pc:sldMkLst>
          <pc:docMk/>
          <pc:sldMk cId="1242754467" sldId="310"/>
        </pc:sldMkLst>
      </pc:sldChg>
      <pc:sldChg chg="modSp mod modAnim">
        <pc:chgData name="Michael A Fudge Jr" userId="133895e8-240b-4811-850e-9cf94297d089" providerId="ADAL" clId="{7EA1A426-B0BE-476D-9041-EC73517A046C}" dt="2020-07-23T20:50:49.495" v="7457" actId="27636"/>
        <pc:sldMkLst>
          <pc:docMk/>
          <pc:sldMk cId="797334957" sldId="311"/>
        </pc:sldMkLst>
        <pc:spChg chg="mod">
          <ac:chgData name="Michael A Fudge Jr" userId="133895e8-240b-4811-850e-9cf94297d089" providerId="ADAL" clId="{7EA1A426-B0BE-476D-9041-EC73517A046C}" dt="2020-07-23T20:50:49.495" v="7457" actId="27636"/>
          <ac:spMkLst>
            <pc:docMk/>
            <pc:sldMk cId="797334957" sldId="311"/>
            <ac:spMk id="3" creationId="{1ECB91DB-6034-4025-9762-F2144BB1DB51}"/>
          </ac:spMkLst>
        </pc:spChg>
      </pc:sldChg>
      <pc:sldChg chg="addSp delSp modSp new mod modClrScheme modAnim chgLayout">
        <pc:chgData name="Michael A Fudge Jr" userId="133895e8-240b-4811-850e-9cf94297d089" providerId="ADAL" clId="{7EA1A426-B0BE-476D-9041-EC73517A046C}" dt="2020-07-23T18:42:12.728" v="1908" actId="20577"/>
        <pc:sldMkLst>
          <pc:docMk/>
          <pc:sldMk cId="1496996023" sldId="312"/>
        </pc:sldMkLst>
        <pc:spChg chg="mod ord">
          <ac:chgData name="Michael A Fudge Jr" userId="133895e8-240b-4811-850e-9cf94297d089" providerId="ADAL" clId="{7EA1A426-B0BE-476D-9041-EC73517A046C}" dt="2020-07-23T17:41:48.398" v="853" actId="700"/>
          <ac:spMkLst>
            <pc:docMk/>
            <pc:sldMk cId="1496996023" sldId="312"/>
            <ac:spMk id="2" creationId="{7DCBD29D-934F-4875-B4DF-2941E73321AF}"/>
          </ac:spMkLst>
        </pc:spChg>
        <pc:spChg chg="del mod ord">
          <ac:chgData name="Michael A Fudge Jr" userId="133895e8-240b-4811-850e-9cf94297d089" providerId="ADAL" clId="{7EA1A426-B0BE-476D-9041-EC73517A046C}" dt="2020-07-23T17:41:48.398" v="853" actId="700"/>
          <ac:spMkLst>
            <pc:docMk/>
            <pc:sldMk cId="1496996023" sldId="312"/>
            <ac:spMk id="3" creationId="{BDA2B14B-FB0E-4E6F-869C-51AA2B0A879E}"/>
          </ac:spMkLst>
        </pc:spChg>
        <pc:spChg chg="add mod ord">
          <ac:chgData name="Michael A Fudge Jr" userId="133895e8-240b-4811-850e-9cf94297d089" providerId="ADAL" clId="{7EA1A426-B0BE-476D-9041-EC73517A046C}" dt="2020-07-23T18:42:12.728" v="1908" actId="20577"/>
          <ac:spMkLst>
            <pc:docMk/>
            <pc:sldMk cId="1496996023" sldId="312"/>
            <ac:spMk id="4" creationId="{A7F82B22-5137-4BE5-85AE-DEA41339D91A}"/>
          </ac:spMkLst>
        </pc:spChg>
        <pc:spChg chg="add del mod ord">
          <ac:chgData name="Michael A Fudge Jr" userId="133895e8-240b-4811-850e-9cf94297d089" providerId="ADAL" clId="{7EA1A426-B0BE-476D-9041-EC73517A046C}" dt="2020-07-23T17:49:00.247" v="1156" actId="3680"/>
          <ac:spMkLst>
            <pc:docMk/>
            <pc:sldMk cId="1496996023" sldId="312"/>
            <ac:spMk id="5" creationId="{6F6B228E-F469-497C-8217-25EF62D98E9E}"/>
          </ac:spMkLst>
        </pc:spChg>
        <pc:spChg chg="add mod">
          <ac:chgData name="Michael A Fudge Jr" userId="133895e8-240b-4811-850e-9cf94297d089" providerId="ADAL" clId="{7EA1A426-B0BE-476D-9041-EC73517A046C}" dt="2020-07-23T18:39:14.544" v="1872" actId="164"/>
          <ac:spMkLst>
            <pc:docMk/>
            <pc:sldMk cId="1496996023" sldId="312"/>
            <ac:spMk id="7" creationId="{7EC84E05-0CDE-4894-B398-56DF4A26C664}"/>
          </ac:spMkLst>
        </pc:spChg>
        <pc:spChg chg="add mod">
          <ac:chgData name="Michael A Fudge Jr" userId="133895e8-240b-4811-850e-9cf94297d089" providerId="ADAL" clId="{7EA1A426-B0BE-476D-9041-EC73517A046C}" dt="2020-07-23T18:40:49.596" v="1902" actId="164"/>
          <ac:spMkLst>
            <pc:docMk/>
            <pc:sldMk cId="1496996023" sldId="312"/>
            <ac:spMk id="12" creationId="{90A65F89-DD45-450A-BEF4-430655FACC20}"/>
          </ac:spMkLst>
        </pc:spChg>
        <pc:grpChg chg="add mod">
          <ac:chgData name="Michael A Fudge Jr" userId="133895e8-240b-4811-850e-9cf94297d089" providerId="ADAL" clId="{7EA1A426-B0BE-476D-9041-EC73517A046C}" dt="2020-07-23T18:39:14.544" v="1872" actId="164"/>
          <ac:grpSpMkLst>
            <pc:docMk/>
            <pc:sldMk cId="1496996023" sldId="312"/>
            <ac:grpSpMk id="11" creationId="{18EC9AFE-33E4-42A2-B61A-D0BB1D1848C3}"/>
          </ac:grpSpMkLst>
        </pc:grpChg>
        <pc:grpChg chg="add mod">
          <ac:chgData name="Michael A Fudge Jr" userId="133895e8-240b-4811-850e-9cf94297d089" providerId="ADAL" clId="{7EA1A426-B0BE-476D-9041-EC73517A046C}" dt="2020-07-23T18:40:49.596" v="1902" actId="164"/>
          <ac:grpSpMkLst>
            <pc:docMk/>
            <pc:sldMk cId="1496996023" sldId="312"/>
            <ac:grpSpMk id="15" creationId="{A72A9AFE-2346-4FA7-BF42-52698B0F2453}"/>
          </ac:grpSpMkLst>
        </pc:grpChg>
        <pc:graphicFrameChg chg="add mod ord modGraphic">
          <ac:chgData name="Michael A Fudge Jr" userId="133895e8-240b-4811-850e-9cf94297d089" providerId="ADAL" clId="{7EA1A426-B0BE-476D-9041-EC73517A046C}" dt="2020-07-23T17:59:54.835" v="1344" actId="20577"/>
          <ac:graphicFrameMkLst>
            <pc:docMk/>
            <pc:sldMk cId="1496996023" sldId="312"/>
            <ac:graphicFrameMk id="6" creationId="{35599BEF-FBEA-42F4-8942-3487DF003870}"/>
          </ac:graphicFrameMkLst>
        </pc:graphicFrameChg>
        <pc:cxnChg chg="add mod">
          <ac:chgData name="Michael A Fudge Jr" userId="133895e8-240b-4811-850e-9cf94297d089" providerId="ADAL" clId="{7EA1A426-B0BE-476D-9041-EC73517A046C}" dt="2020-07-23T18:39:14.544" v="1872" actId="164"/>
          <ac:cxnSpMkLst>
            <pc:docMk/>
            <pc:sldMk cId="1496996023" sldId="312"/>
            <ac:cxnSpMk id="9" creationId="{EC57D357-4766-4C50-9B98-ED044BED55F2}"/>
          </ac:cxnSpMkLst>
        </pc:cxnChg>
        <pc:cxnChg chg="add mod">
          <ac:chgData name="Michael A Fudge Jr" userId="133895e8-240b-4811-850e-9cf94297d089" providerId="ADAL" clId="{7EA1A426-B0BE-476D-9041-EC73517A046C}" dt="2020-07-23T18:40:49.596" v="1902" actId="164"/>
          <ac:cxnSpMkLst>
            <pc:docMk/>
            <pc:sldMk cId="1496996023" sldId="312"/>
            <ac:cxnSpMk id="14" creationId="{3A26A3D4-A130-4146-806E-719597EE9657}"/>
          </ac:cxnSpMkLst>
        </pc:cxnChg>
      </pc:sldChg>
      <pc:sldChg chg="addSp delSp modSp add mod ord delAnim">
        <pc:chgData name="Michael A Fudge Jr" userId="133895e8-240b-4811-850e-9cf94297d089" providerId="ADAL" clId="{7EA1A426-B0BE-476D-9041-EC73517A046C}" dt="2020-07-23T17:37:06.050" v="828" actId="14826"/>
        <pc:sldMkLst>
          <pc:docMk/>
          <pc:sldMk cId="2476503244" sldId="313"/>
        </pc:sldMkLst>
        <pc:spChg chg="mod">
          <ac:chgData name="Michael A Fudge Jr" userId="133895e8-240b-4811-850e-9cf94297d089" providerId="ADAL" clId="{7EA1A426-B0BE-476D-9041-EC73517A046C}" dt="2020-07-23T17:35:37.145" v="816" actId="20577"/>
          <ac:spMkLst>
            <pc:docMk/>
            <pc:sldMk cId="2476503244" sldId="313"/>
            <ac:spMk id="2" creationId="{85954A83-1BFB-42E8-ABE1-F6284F291E27}"/>
          </ac:spMkLst>
        </pc:spChg>
        <pc:spChg chg="add del mod">
          <ac:chgData name="Michael A Fudge Jr" userId="133895e8-240b-4811-850e-9cf94297d089" providerId="ADAL" clId="{7EA1A426-B0BE-476D-9041-EC73517A046C}" dt="2020-07-23T17:36:43.590" v="825" actId="478"/>
          <ac:spMkLst>
            <pc:docMk/>
            <pc:sldMk cId="2476503244" sldId="313"/>
            <ac:spMk id="6" creationId="{31B1638B-9113-4D01-817C-39DB219DC7B9}"/>
          </ac:spMkLst>
        </pc:spChg>
        <pc:spChg chg="del">
          <ac:chgData name="Michael A Fudge Jr" userId="133895e8-240b-4811-850e-9cf94297d089" providerId="ADAL" clId="{7EA1A426-B0BE-476D-9041-EC73517A046C}" dt="2020-07-23T17:36:47.307" v="826" actId="478"/>
          <ac:spMkLst>
            <pc:docMk/>
            <pc:sldMk cId="2476503244" sldId="313"/>
            <ac:spMk id="8" creationId="{F35ACFD4-2C6C-4739-A7D7-39D2F8CC4DA6}"/>
          </ac:spMkLst>
        </pc:spChg>
        <pc:picChg chg="add mod">
          <ac:chgData name="Michael A Fudge Jr" userId="133895e8-240b-4811-850e-9cf94297d089" providerId="ADAL" clId="{7EA1A426-B0BE-476D-9041-EC73517A046C}" dt="2020-07-23T17:37:06.050" v="828" actId="14826"/>
          <ac:picMkLst>
            <pc:docMk/>
            <pc:sldMk cId="2476503244" sldId="313"/>
            <ac:picMk id="4" creationId="{ABF52C46-EFC9-4126-9C0C-5B53C8B42217}"/>
          </ac:picMkLst>
        </pc:picChg>
        <pc:picChg chg="del">
          <ac:chgData name="Michael A Fudge Jr" userId="133895e8-240b-4811-850e-9cf94297d089" providerId="ADAL" clId="{7EA1A426-B0BE-476D-9041-EC73517A046C}" dt="2020-07-23T17:36:05.364" v="818" actId="478"/>
          <ac:picMkLst>
            <pc:docMk/>
            <pc:sldMk cId="2476503244" sldId="313"/>
            <ac:picMk id="7" creationId="{45E1EC8C-DB9A-45FB-A2ED-2824D9FDDB49}"/>
          </ac:picMkLst>
        </pc:picChg>
      </pc:sldChg>
      <pc:sldChg chg="add del">
        <pc:chgData name="Michael A Fudge Jr" userId="133895e8-240b-4811-850e-9cf94297d089" providerId="ADAL" clId="{7EA1A426-B0BE-476D-9041-EC73517A046C}" dt="2020-07-23T17:35:19.159" v="779" actId="47"/>
        <pc:sldMkLst>
          <pc:docMk/>
          <pc:sldMk cId="2565789246" sldId="313"/>
        </pc:sldMkLst>
      </pc:sldChg>
      <pc:sldChg chg="addSp delSp modSp new mod ord modClrScheme chgLayout">
        <pc:chgData name="Michael A Fudge Jr" userId="133895e8-240b-4811-850e-9cf94297d089" providerId="ADAL" clId="{7EA1A426-B0BE-476D-9041-EC73517A046C}" dt="2020-07-23T19:14:47.375" v="3413" actId="20577"/>
        <pc:sldMkLst>
          <pc:docMk/>
          <pc:sldMk cId="2044021993" sldId="314"/>
        </pc:sldMkLst>
        <pc:spChg chg="del mod ord">
          <ac:chgData name="Michael A Fudge Jr" userId="133895e8-240b-4811-850e-9cf94297d089" providerId="ADAL" clId="{7EA1A426-B0BE-476D-9041-EC73517A046C}" dt="2020-07-23T18:28:03.243" v="1764" actId="700"/>
          <ac:spMkLst>
            <pc:docMk/>
            <pc:sldMk cId="2044021993" sldId="314"/>
            <ac:spMk id="2" creationId="{F722B6B7-EB7D-4DFD-97AA-9F6EC4137E79}"/>
          </ac:spMkLst>
        </pc:spChg>
        <pc:spChg chg="del mod ord">
          <ac:chgData name="Michael A Fudge Jr" userId="133895e8-240b-4811-850e-9cf94297d089" providerId="ADAL" clId="{7EA1A426-B0BE-476D-9041-EC73517A046C}" dt="2020-07-23T18:28:03.243" v="1764" actId="700"/>
          <ac:spMkLst>
            <pc:docMk/>
            <pc:sldMk cId="2044021993" sldId="314"/>
            <ac:spMk id="3" creationId="{4B56FE47-1C8E-4B75-A481-E3DA9D0118A6}"/>
          </ac:spMkLst>
        </pc:spChg>
        <pc:spChg chg="del">
          <ac:chgData name="Michael A Fudge Jr" userId="133895e8-240b-4811-850e-9cf94297d089" providerId="ADAL" clId="{7EA1A426-B0BE-476D-9041-EC73517A046C}" dt="2020-07-23T18:28:03.243" v="1764" actId="700"/>
          <ac:spMkLst>
            <pc:docMk/>
            <pc:sldMk cId="2044021993" sldId="314"/>
            <ac:spMk id="4" creationId="{0E10335C-E513-4E97-9A88-16302063D9D1}"/>
          </ac:spMkLst>
        </pc:spChg>
        <pc:spChg chg="add mod ord">
          <ac:chgData name="Michael A Fudge Jr" userId="133895e8-240b-4811-850e-9cf94297d089" providerId="ADAL" clId="{7EA1A426-B0BE-476D-9041-EC73517A046C}" dt="2020-07-23T18:34:08.894" v="1836" actId="700"/>
          <ac:spMkLst>
            <pc:docMk/>
            <pc:sldMk cId="2044021993" sldId="314"/>
            <ac:spMk id="5" creationId="{E0D04EC1-733E-4BA9-9251-8C6E6E3D01D7}"/>
          </ac:spMkLst>
        </pc:spChg>
        <pc:spChg chg="add del mod ord">
          <ac:chgData name="Michael A Fudge Jr" userId="133895e8-240b-4811-850e-9cf94297d089" providerId="ADAL" clId="{7EA1A426-B0BE-476D-9041-EC73517A046C}" dt="2020-07-23T19:14:47.375" v="3413" actId="20577"/>
          <ac:spMkLst>
            <pc:docMk/>
            <pc:sldMk cId="2044021993" sldId="314"/>
            <ac:spMk id="6" creationId="{E33EFCDF-893E-4DC5-B75A-872200D063CA}"/>
          </ac:spMkLst>
        </pc:spChg>
        <pc:spChg chg="add mod">
          <ac:chgData name="Michael A Fudge Jr" userId="133895e8-240b-4811-850e-9cf94297d089" providerId="ADAL" clId="{7EA1A426-B0BE-476D-9041-EC73517A046C}" dt="2020-07-23T18:32:44.796" v="1828" actId="164"/>
          <ac:spMkLst>
            <pc:docMk/>
            <pc:sldMk cId="2044021993" sldId="314"/>
            <ac:spMk id="7" creationId="{8606308B-B069-45D8-AFB1-D71F920235DC}"/>
          </ac:spMkLst>
        </pc:spChg>
        <pc:spChg chg="add mod">
          <ac:chgData name="Michael A Fudge Jr" userId="133895e8-240b-4811-850e-9cf94297d089" providerId="ADAL" clId="{7EA1A426-B0BE-476D-9041-EC73517A046C}" dt="2020-07-23T18:32:44.796" v="1828" actId="164"/>
          <ac:spMkLst>
            <pc:docMk/>
            <pc:sldMk cId="2044021993" sldId="314"/>
            <ac:spMk id="8" creationId="{F8BD2688-AA73-4874-8A2D-2BC1C853E453}"/>
          </ac:spMkLst>
        </pc:spChg>
        <pc:grpChg chg="add mod ord">
          <ac:chgData name="Michael A Fudge Jr" userId="133895e8-240b-4811-850e-9cf94297d089" providerId="ADAL" clId="{7EA1A426-B0BE-476D-9041-EC73517A046C}" dt="2020-07-23T18:32:27.806" v="1826" actId="164"/>
          <ac:grpSpMkLst>
            <pc:docMk/>
            <pc:sldMk cId="2044021993" sldId="314"/>
            <ac:grpSpMk id="9" creationId="{E76E4010-C248-4B1B-A64D-2CC192EF7DFF}"/>
          </ac:grpSpMkLst>
        </pc:grpChg>
        <pc:grpChg chg="add mod ord">
          <ac:chgData name="Michael A Fudge Jr" userId="133895e8-240b-4811-850e-9cf94297d089" providerId="ADAL" clId="{7EA1A426-B0BE-476D-9041-EC73517A046C}" dt="2020-07-23T18:34:11.426" v="1840" actId="167"/>
          <ac:grpSpMkLst>
            <pc:docMk/>
            <pc:sldMk cId="2044021993" sldId="314"/>
            <ac:grpSpMk id="10" creationId="{4A4C1C59-9D37-4A83-917E-BA7484BA2A73}"/>
          </ac:grpSpMkLst>
        </pc:grpChg>
        <pc:picChg chg="add del mod ord">
          <ac:chgData name="Michael A Fudge Jr" userId="133895e8-240b-4811-850e-9cf94297d089" providerId="ADAL" clId="{7EA1A426-B0BE-476D-9041-EC73517A046C}" dt="2020-07-23T18:34:12.797" v="1842" actId="931"/>
          <ac:picMkLst>
            <pc:docMk/>
            <pc:sldMk cId="2044021993" sldId="314"/>
            <ac:picMk id="12" creationId="{93906515-A88F-4BE2-BE65-947FB8D606F9}"/>
          </ac:picMkLst>
        </pc:picChg>
        <pc:picChg chg="add mod">
          <ac:chgData name="Michael A Fudge Jr" userId="133895e8-240b-4811-850e-9cf94297d089" providerId="ADAL" clId="{7EA1A426-B0BE-476D-9041-EC73517A046C}" dt="2020-07-23T18:35:00.085" v="1851" actId="1076"/>
          <ac:picMkLst>
            <pc:docMk/>
            <pc:sldMk cId="2044021993" sldId="314"/>
            <ac:picMk id="14" creationId="{DC5CCBA3-D478-475E-8D86-1EA83EE95B80}"/>
          </ac:picMkLst>
        </pc:picChg>
      </pc:sldChg>
      <pc:sldChg chg="modSp new del mod">
        <pc:chgData name="Michael A Fudge Jr" userId="133895e8-240b-4811-850e-9cf94297d089" providerId="ADAL" clId="{7EA1A426-B0BE-476D-9041-EC73517A046C}" dt="2020-07-23T20:14:44.714" v="6856" actId="47"/>
        <pc:sldMkLst>
          <pc:docMk/>
          <pc:sldMk cId="3139419760" sldId="315"/>
        </pc:sldMkLst>
        <pc:spChg chg="mod">
          <ac:chgData name="Michael A Fudge Jr" userId="133895e8-240b-4811-850e-9cf94297d089" providerId="ADAL" clId="{7EA1A426-B0BE-476D-9041-EC73517A046C}" dt="2020-07-23T20:10:36.461" v="6519" actId="20577"/>
          <ac:spMkLst>
            <pc:docMk/>
            <pc:sldMk cId="3139419760" sldId="315"/>
            <ac:spMk id="2" creationId="{BF67AAD1-A64A-43BB-B2FC-DBC9EA072AEF}"/>
          </ac:spMkLst>
        </pc:spChg>
      </pc:sldChg>
      <pc:sldChg chg="addSp delSp modSp add mod ord modAnim">
        <pc:chgData name="Michael A Fudge Jr" userId="133895e8-240b-4811-850e-9cf94297d089" providerId="ADAL" clId="{7EA1A426-B0BE-476D-9041-EC73517A046C}" dt="2020-07-23T18:20:05.712" v="1651"/>
        <pc:sldMkLst>
          <pc:docMk/>
          <pc:sldMk cId="3829729920" sldId="316"/>
        </pc:sldMkLst>
        <pc:spChg chg="mod">
          <ac:chgData name="Michael A Fudge Jr" userId="133895e8-240b-4811-850e-9cf94297d089" providerId="ADAL" clId="{7EA1A426-B0BE-476D-9041-EC73517A046C}" dt="2020-07-23T18:01:17.453" v="1356" actId="20577"/>
          <ac:spMkLst>
            <pc:docMk/>
            <pc:sldMk cId="3829729920" sldId="316"/>
            <ac:spMk id="2" creationId="{7DCBD29D-934F-4875-B4DF-2941E73321AF}"/>
          </ac:spMkLst>
        </pc:spChg>
        <pc:spChg chg="add mod">
          <ac:chgData name="Michael A Fudge Jr" userId="133895e8-240b-4811-850e-9cf94297d089" providerId="ADAL" clId="{7EA1A426-B0BE-476D-9041-EC73517A046C}" dt="2020-07-23T18:14:17.755" v="1534" actId="122"/>
          <ac:spMkLst>
            <pc:docMk/>
            <pc:sldMk cId="3829729920" sldId="316"/>
            <ac:spMk id="3" creationId="{B089F743-D50F-4E2E-8223-EB7F2B600EFB}"/>
          </ac:spMkLst>
        </pc:spChg>
        <pc:spChg chg="mod">
          <ac:chgData name="Michael A Fudge Jr" userId="133895e8-240b-4811-850e-9cf94297d089" providerId="ADAL" clId="{7EA1A426-B0BE-476D-9041-EC73517A046C}" dt="2020-07-23T18:12:04.524" v="1453" actId="20577"/>
          <ac:spMkLst>
            <pc:docMk/>
            <pc:sldMk cId="3829729920" sldId="316"/>
            <ac:spMk id="4" creationId="{A7F82B22-5137-4BE5-85AE-DEA41339D91A}"/>
          </ac:spMkLst>
        </pc:spChg>
        <pc:spChg chg="add mod">
          <ac:chgData name="Michael A Fudge Jr" userId="133895e8-240b-4811-850e-9cf94297d089" providerId="ADAL" clId="{7EA1A426-B0BE-476D-9041-EC73517A046C}" dt="2020-07-23T18:14:06.763" v="1530" actId="122"/>
          <ac:spMkLst>
            <pc:docMk/>
            <pc:sldMk cId="3829729920" sldId="316"/>
            <ac:spMk id="7" creationId="{A737EE82-AC7D-4955-A7D7-A5FD8706C43A}"/>
          </ac:spMkLst>
        </pc:spChg>
        <pc:graphicFrameChg chg="add mod modGraphic">
          <ac:chgData name="Michael A Fudge Jr" userId="133895e8-240b-4811-850e-9cf94297d089" providerId="ADAL" clId="{7EA1A426-B0BE-476D-9041-EC73517A046C}" dt="2020-07-23T18:13:09.022" v="1488" actId="1076"/>
          <ac:graphicFrameMkLst>
            <pc:docMk/>
            <pc:sldMk cId="3829729920" sldId="316"/>
            <ac:graphicFrameMk id="5" creationId="{03998811-3D64-47A6-89A7-9F57F17CD229}"/>
          </ac:graphicFrameMkLst>
        </pc:graphicFrameChg>
        <pc:graphicFrameChg chg="mod">
          <ac:chgData name="Michael A Fudge Jr" userId="133895e8-240b-4811-850e-9cf94297d089" providerId="ADAL" clId="{7EA1A426-B0BE-476D-9041-EC73517A046C}" dt="2020-07-23T18:13:05.006" v="1487" actId="1076"/>
          <ac:graphicFrameMkLst>
            <pc:docMk/>
            <pc:sldMk cId="3829729920" sldId="316"/>
            <ac:graphicFrameMk id="6" creationId="{35599BEF-FBEA-42F4-8942-3487DF003870}"/>
          </ac:graphicFrameMkLst>
        </pc:graphicFrameChg>
        <pc:cxnChg chg="add del mod">
          <ac:chgData name="Michael A Fudge Jr" userId="133895e8-240b-4811-850e-9cf94297d089" providerId="ADAL" clId="{7EA1A426-B0BE-476D-9041-EC73517A046C}" dt="2020-07-23T18:15:41.517" v="1542" actId="478"/>
          <ac:cxnSpMkLst>
            <pc:docMk/>
            <pc:sldMk cId="3829729920" sldId="316"/>
            <ac:cxnSpMk id="9" creationId="{79B988D1-A697-462D-9BC4-CCE2203B757E}"/>
          </ac:cxnSpMkLst>
        </pc:cxnChg>
        <pc:cxnChg chg="add mod">
          <ac:chgData name="Michael A Fudge Jr" userId="133895e8-240b-4811-850e-9cf94297d089" providerId="ADAL" clId="{7EA1A426-B0BE-476D-9041-EC73517A046C}" dt="2020-07-23T18:17:18.029" v="1554" actId="14100"/>
          <ac:cxnSpMkLst>
            <pc:docMk/>
            <pc:sldMk cId="3829729920" sldId="316"/>
            <ac:cxnSpMk id="14" creationId="{9B386698-443D-4447-B48A-52D11DFEE21B}"/>
          </ac:cxnSpMkLst>
        </pc:cxnChg>
        <pc:cxnChg chg="add mod">
          <ac:chgData name="Michael A Fudge Jr" userId="133895e8-240b-4811-850e-9cf94297d089" providerId="ADAL" clId="{7EA1A426-B0BE-476D-9041-EC73517A046C}" dt="2020-07-23T18:17:00.978" v="1552" actId="14100"/>
          <ac:cxnSpMkLst>
            <pc:docMk/>
            <pc:sldMk cId="3829729920" sldId="316"/>
            <ac:cxnSpMk id="16" creationId="{03A5BC31-6927-4E28-8F79-DA662E13615D}"/>
          </ac:cxnSpMkLst>
        </pc:cxnChg>
      </pc:sldChg>
      <pc:sldChg chg="addSp delSp modSp new del mod modClrScheme modAnim chgLayout">
        <pc:chgData name="Michael A Fudge Jr" userId="133895e8-240b-4811-850e-9cf94297d089" providerId="ADAL" clId="{7EA1A426-B0BE-476D-9041-EC73517A046C}" dt="2020-07-23T18:37:33.116" v="1863" actId="2696"/>
        <pc:sldMkLst>
          <pc:docMk/>
          <pc:sldMk cId="2884466702" sldId="317"/>
        </pc:sldMkLst>
        <pc:spChg chg="del mod ord">
          <ac:chgData name="Michael A Fudge Jr" userId="133895e8-240b-4811-850e-9cf94297d089" providerId="ADAL" clId="{7EA1A426-B0BE-476D-9041-EC73517A046C}" dt="2020-07-23T18:19:46.741" v="1621" actId="700"/>
          <ac:spMkLst>
            <pc:docMk/>
            <pc:sldMk cId="2884466702" sldId="317"/>
            <ac:spMk id="2" creationId="{50D00F56-F0F8-4D7C-8720-D7A1FE1CFFFC}"/>
          </ac:spMkLst>
        </pc:spChg>
        <pc:spChg chg="del">
          <ac:chgData name="Michael A Fudge Jr" userId="133895e8-240b-4811-850e-9cf94297d089" providerId="ADAL" clId="{7EA1A426-B0BE-476D-9041-EC73517A046C}" dt="2020-07-23T18:19:46.741" v="1621" actId="700"/>
          <ac:spMkLst>
            <pc:docMk/>
            <pc:sldMk cId="2884466702" sldId="317"/>
            <ac:spMk id="3" creationId="{F94E26D0-4ED6-41A8-8187-EA487DF2DE68}"/>
          </ac:spMkLst>
        </pc:spChg>
        <pc:spChg chg="del">
          <ac:chgData name="Michael A Fudge Jr" userId="133895e8-240b-4811-850e-9cf94297d089" providerId="ADAL" clId="{7EA1A426-B0BE-476D-9041-EC73517A046C}" dt="2020-07-23T18:19:46.741" v="1621" actId="700"/>
          <ac:spMkLst>
            <pc:docMk/>
            <pc:sldMk cId="2884466702" sldId="317"/>
            <ac:spMk id="4" creationId="{7DD342A4-784B-494E-93FC-7DF5EFBEA5D5}"/>
          </ac:spMkLst>
        </pc:spChg>
        <pc:spChg chg="add mod ord">
          <ac:chgData name="Michael A Fudge Jr" userId="133895e8-240b-4811-850e-9cf94297d089" providerId="ADAL" clId="{7EA1A426-B0BE-476D-9041-EC73517A046C}" dt="2020-07-23T18:20:47.725" v="1708" actId="14100"/>
          <ac:spMkLst>
            <pc:docMk/>
            <pc:sldMk cId="2884466702" sldId="317"/>
            <ac:spMk id="5" creationId="{B3D4FE62-47EE-4E70-B553-925B8CD646B9}"/>
          </ac:spMkLst>
        </pc:spChg>
        <pc:spChg chg="add mod">
          <ac:chgData name="Michael A Fudge Jr" userId="133895e8-240b-4811-850e-9cf94297d089" providerId="ADAL" clId="{7EA1A426-B0BE-476D-9041-EC73517A046C}" dt="2020-07-23T18:21:09.137" v="1710" actId="1076"/>
          <ac:spMkLst>
            <pc:docMk/>
            <pc:sldMk cId="2884466702" sldId="317"/>
            <ac:spMk id="7" creationId="{4953156F-B81A-46FD-BE79-8466B182A440}"/>
          </ac:spMkLst>
        </pc:spChg>
        <pc:spChg chg="mod">
          <ac:chgData name="Michael A Fudge Jr" userId="133895e8-240b-4811-850e-9cf94297d089" providerId="ADAL" clId="{7EA1A426-B0BE-476D-9041-EC73517A046C}" dt="2020-07-23T18:20:58.966" v="1709"/>
          <ac:spMkLst>
            <pc:docMk/>
            <pc:sldMk cId="2884466702" sldId="317"/>
            <ac:spMk id="9" creationId="{A4E1FDE3-0846-4749-9F93-04831A461180}"/>
          </ac:spMkLst>
        </pc:spChg>
        <pc:spChg chg="mod">
          <ac:chgData name="Michael A Fudge Jr" userId="133895e8-240b-4811-850e-9cf94297d089" providerId="ADAL" clId="{7EA1A426-B0BE-476D-9041-EC73517A046C}" dt="2020-07-23T18:20:58.966" v="1709"/>
          <ac:spMkLst>
            <pc:docMk/>
            <pc:sldMk cId="2884466702" sldId="317"/>
            <ac:spMk id="13" creationId="{42A97405-F0A9-40D1-BAD1-EA7120A22351}"/>
          </ac:spMkLst>
        </pc:spChg>
        <pc:spChg chg="add mod">
          <ac:chgData name="Michael A Fudge Jr" userId="133895e8-240b-4811-850e-9cf94297d089" providerId="ADAL" clId="{7EA1A426-B0BE-476D-9041-EC73517A046C}" dt="2020-07-23T18:21:32.644" v="1712" actId="164"/>
          <ac:spMkLst>
            <pc:docMk/>
            <pc:sldMk cId="2884466702" sldId="317"/>
            <ac:spMk id="16" creationId="{5457E7C7-4442-46C4-8212-D1637A231024}"/>
          </ac:spMkLst>
        </pc:spChg>
        <pc:spChg chg="add mod">
          <ac:chgData name="Michael A Fudge Jr" userId="133895e8-240b-4811-850e-9cf94297d089" providerId="ADAL" clId="{7EA1A426-B0BE-476D-9041-EC73517A046C}" dt="2020-07-23T18:21:32.644" v="1712" actId="164"/>
          <ac:spMkLst>
            <pc:docMk/>
            <pc:sldMk cId="2884466702" sldId="317"/>
            <ac:spMk id="17" creationId="{74424B9F-09E5-428F-9CDD-56BAA7B1A408}"/>
          </ac:spMkLst>
        </pc:spChg>
        <pc:spChg chg="add mod">
          <ac:chgData name="Michael A Fudge Jr" userId="133895e8-240b-4811-850e-9cf94297d089" providerId="ADAL" clId="{7EA1A426-B0BE-476D-9041-EC73517A046C}" dt="2020-07-23T18:21:32.644" v="1712" actId="164"/>
          <ac:spMkLst>
            <pc:docMk/>
            <pc:sldMk cId="2884466702" sldId="317"/>
            <ac:spMk id="18" creationId="{5BA90628-E76D-4ABD-B818-A9F70DD3A4D8}"/>
          </ac:spMkLst>
        </pc:spChg>
        <pc:spChg chg="add mod">
          <ac:chgData name="Michael A Fudge Jr" userId="133895e8-240b-4811-850e-9cf94297d089" providerId="ADAL" clId="{7EA1A426-B0BE-476D-9041-EC73517A046C}" dt="2020-07-23T18:21:28.708" v="1711" actId="164"/>
          <ac:spMkLst>
            <pc:docMk/>
            <pc:sldMk cId="2884466702" sldId="317"/>
            <ac:spMk id="19" creationId="{78A1C910-AB8A-4AE1-A8F6-B17AE297F70D}"/>
          </ac:spMkLst>
        </pc:spChg>
        <pc:spChg chg="add mod">
          <ac:chgData name="Michael A Fudge Jr" userId="133895e8-240b-4811-850e-9cf94297d089" providerId="ADAL" clId="{7EA1A426-B0BE-476D-9041-EC73517A046C}" dt="2020-07-23T18:21:28.708" v="1711" actId="164"/>
          <ac:spMkLst>
            <pc:docMk/>
            <pc:sldMk cId="2884466702" sldId="317"/>
            <ac:spMk id="20" creationId="{B735EC57-2FBB-461B-A1C6-79D9CF6F6C7E}"/>
          </ac:spMkLst>
        </pc:spChg>
        <pc:spChg chg="add mod">
          <ac:chgData name="Michael A Fudge Jr" userId="133895e8-240b-4811-850e-9cf94297d089" providerId="ADAL" clId="{7EA1A426-B0BE-476D-9041-EC73517A046C}" dt="2020-07-23T18:21:28.708" v="1711" actId="164"/>
          <ac:spMkLst>
            <pc:docMk/>
            <pc:sldMk cId="2884466702" sldId="317"/>
            <ac:spMk id="21" creationId="{49E958FD-B5CD-49BA-983D-35E3FB2932B6}"/>
          </ac:spMkLst>
        </pc:spChg>
        <pc:spChg chg="add mod">
          <ac:chgData name="Michael A Fudge Jr" userId="133895e8-240b-4811-850e-9cf94297d089" providerId="ADAL" clId="{7EA1A426-B0BE-476D-9041-EC73517A046C}" dt="2020-07-23T18:22:59.017" v="1739" actId="403"/>
          <ac:spMkLst>
            <pc:docMk/>
            <pc:sldMk cId="2884466702" sldId="317"/>
            <ac:spMk id="24" creationId="{C6C098A6-C814-4BBE-B34E-8FC950AE53DB}"/>
          </ac:spMkLst>
        </pc:spChg>
        <pc:spChg chg="add mod">
          <ac:chgData name="Michael A Fudge Jr" userId="133895e8-240b-4811-850e-9cf94297d089" providerId="ADAL" clId="{7EA1A426-B0BE-476D-9041-EC73517A046C}" dt="2020-07-23T18:23:26.215" v="1759" actId="20577"/>
          <ac:spMkLst>
            <pc:docMk/>
            <pc:sldMk cId="2884466702" sldId="317"/>
            <ac:spMk id="25" creationId="{1CAADB03-FEF2-486C-91DF-BD3A63B1710C}"/>
          </ac:spMkLst>
        </pc:spChg>
        <pc:grpChg chg="add mod">
          <ac:chgData name="Michael A Fudge Jr" userId="133895e8-240b-4811-850e-9cf94297d089" providerId="ADAL" clId="{7EA1A426-B0BE-476D-9041-EC73517A046C}" dt="2020-07-23T18:21:09.137" v="1710" actId="1076"/>
          <ac:grpSpMkLst>
            <pc:docMk/>
            <pc:sldMk cId="2884466702" sldId="317"/>
            <ac:grpSpMk id="8" creationId="{C7FFA20F-9D61-4694-AC7C-972B8E51730C}"/>
          </ac:grpSpMkLst>
        </pc:grpChg>
        <pc:grpChg chg="add mod">
          <ac:chgData name="Michael A Fudge Jr" userId="133895e8-240b-4811-850e-9cf94297d089" providerId="ADAL" clId="{7EA1A426-B0BE-476D-9041-EC73517A046C}" dt="2020-07-23T18:21:09.137" v="1710" actId="1076"/>
          <ac:grpSpMkLst>
            <pc:docMk/>
            <pc:sldMk cId="2884466702" sldId="317"/>
            <ac:grpSpMk id="12" creationId="{A50B8DB4-B045-444E-AA1A-1C66052D80A3}"/>
          </ac:grpSpMkLst>
        </pc:grpChg>
        <pc:grpChg chg="add mod">
          <ac:chgData name="Michael A Fudge Jr" userId="133895e8-240b-4811-850e-9cf94297d089" providerId="ADAL" clId="{7EA1A426-B0BE-476D-9041-EC73517A046C}" dt="2020-07-23T18:23:32.766" v="1761" actId="1076"/>
          <ac:grpSpMkLst>
            <pc:docMk/>
            <pc:sldMk cId="2884466702" sldId="317"/>
            <ac:grpSpMk id="22" creationId="{8911B9B1-8E4B-4F01-8758-5210E5E1F347}"/>
          </ac:grpSpMkLst>
        </pc:grpChg>
        <pc:grpChg chg="add mod">
          <ac:chgData name="Michael A Fudge Jr" userId="133895e8-240b-4811-850e-9cf94297d089" providerId="ADAL" clId="{7EA1A426-B0BE-476D-9041-EC73517A046C}" dt="2020-07-23T18:21:32.644" v="1712" actId="164"/>
          <ac:grpSpMkLst>
            <pc:docMk/>
            <pc:sldMk cId="2884466702" sldId="317"/>
            <ac:grpSpMk id="23" creationId="{858996A5-D233-442F-8D62-582E4C009CEE}"/>
          </ac:grpSpMkLst>
        </pc:grpChg>
        <pc:graphicFrameChg chg="add mod">
          <ac:chgData name="Michael A Fudge Jr" userId="133895e8-240b-4811-850e-9cf94297d089" providerId="ADAL" clId="{7EA1A426-B0BE-476D-9041-EC73517A046C}" dt="2020-07-23T18:21:09.137" v="1710" actId="1076"/>
          <ac:graphicFrameMkLst>
            <pc:docMk/>
            <pc:sldMk cId="2884466702" sldId="317"/>
            <ac:graphicFrameMk id="6" creationId="{70671E5A-946D-48DE-A838-F5134B1BC6B9}"/>
          </ac:graphicFrameMkLst>
        </pc:graphicFrameChg>
        <pc:cxnChg chg="mod">
          <ac:chgData name="Michael A Fudge Jr" userId="133895e8-240b-4811-850e-9cf94297d089" providerId="ADAL" clId="{7EA1A426-B0BE-476D-9041-EC73517A046C}" dt="2020-07-23T18:20:58.966" v="1709"/>
          <ac:cxnSpMkLst>
            <pc:docMk/>
            <pc:sldMk cId="2884466702" sldId="317"/>
            <ac:cxnSpMk id="10" creationId="{291E8C8E-B0ED-43C0-BACF-55C64BAADEB5}"/>
          </ac:cxnSpMkLst>
        </pc:cxnChg>
        <pc:cxnChg chg="mod">
          <ac:chgData name="Michael A Fudge Jr" userId="133895e8-240b-4811-850e-9cf94297d089" providerId="ADAL" clId="{7EA1A426-B0BE-476D-9041-EC73517A046C}" dt="2020-07-23T18:20:58.966" v="1709"/>
          <ac:cxnSpMkLst>
            <pc:docMk/>
            <pc:sldMk cId="2884466702" sldId="317"/>
            <ac:cxnSpMk id="11" creationId="{4A248B62-D93C-4167-B233-09D555646A20}"/>
          </ac:cxnSpMkLst>
        </pc:cxnChg>
        <pc:cxnChg chg="mod">
          <ac:chgData name="Michael A Fudge Jr" userId="133895e8-240b-4811-850e-9cf94297d089" providerId="ADAL" clId="{7EA1A426-B0BE-476D-9041-EC73517A046C}" dt="2020-07-23T18:20:58.966" v="1709"/>
          <ac:cxnSpMkLst>
            <pc:docMk/>
            <pc:sldMk cId="2884466702" sldId="317"/>
            <ac:cxnSpMk id="14" creationId="{D5E8FF2B-3BC6-49B2-836E-D207687A31D2}"/>
          </ac:cxnSpMkLst>
        </pc:cxnChg>
        <pc:cxnChg chg="mod">
          <ac:chgData name="Michael A Fudge Jr" userId="133895e8-240b-4811-850e-9cf94297d089" providerId="ADAL" clId="{7EA1A426-B0BE-476D-9041-EC73517A046C}" dt="2020-07-23T18:20:58.966" v="1709"/>
          <ac:cxnSpMkLst>
            <pc:docMk/>
            <pc:sldMk cId="2884466702" sldId="317"/>
            <ac:cxnSpMk id="15" creationId="{CC5AEF18-D145-4E0B-9EB4-A44515A368CE}"/>
          </ac:cxnSpMkLst>
        </pc:cxnChg>
      </pc:sldChg>
      <pc:sldChg chg="add del">
        <pc:chgData name="Michael A Fudge Jr" userId="133895e8-240b-4811-850e-9cf94297d089" providerId="ADAL" clId="{7EA1A426-B0BE-476D-9041-EC73517A046C}" dt="2020-07-23T18:12:22.400" v="1455" actId="22"/>
        <pc:sldMkLst>
          <pc:docMk/>
          <pc:sldMk cId="2948282973" sldId="317"/>
        </pc:sldMkLst>
      </pc:sldChg>
      <pc:sldChg chg="addSp modSp new mod setBg modAnim">
        <pc:chgData name="Michael A Fudge Jr" userId="133895e8-240b-4811-850e-9cf94297d089" providerId="ADAL" clId="{7EA1A426-B0BE-476D-9041-EC73517A046C}" dt="2020-07-23T19:38:08.862" v="4726" actId="6549"/>
        <pc:sldMkLst>
          <pc:docMk/>
          <pc:sldMk cId="3973455266" sldId="317"/>
        </pc:sldMkLst>
        <pc:spChg chg="mod">
          <ac:chgData name="Michael A Fudge Jr" userId="133895e8-240b-4811-850e-9cf94297d089" providerId="ADAL" clId="{7EA1A426-B0BE-476D-9041-EC73517A046C}" dt="2020-07-23T19:19:17.638" v="3695" actId="26606"/>
          <ac:spMkLst>
            <pc:docMk/>
            <pc:sldMk cId="3973455266" sldId="317"/>
            <ac:spMk id="2" creationId="{80DE1FF1-56E2-493D-A6BC-E29F6FC18C8A}"/>
          </ac:spMkLst>
        </pc:spChg>
        <pc:spChg chg="mod">
          <ac:chgData name="Michael A Fudge Jr" userId="133895e8-240b-4811-850e-9cf94297d089" providerId="ADAL" clId="{7EA1A426-B0BE-476D-9041-EC73517A046C}" dt="2020-07-23T19:38:08.862" v="4726" actId="6549"/>
          <ac:spMkLst>
            <pc:docMk/>
            <pc:sldMk cId="3973455266" sldId="317"/>
            <ac:spMk id="3" creationId="{F85BF68D-5466-44B4-84E3-FFAF8DA7E293}"/>
          </ac:spMkLst>
        </pc:spChg>
        <pc:spChg chg="add">
          <ac:chgData name="Michael A Fudge Jr" userId="133895e8-240b-4811-850e-9cf94297d089" providerId="ADAL" clId="{7EA1A426-B0BE-476D-9041-EC73517A046C}" dt="2020-07-23T19:19:17.638" v="3695" actId="26606"/>
          <ac:spMkLst>
            <pc:docMk/>
            <pc:sldMk cId="3973455266" sldId="317"/>
            <ac:spMk id="8" creationId="{1E234CF4-802C-4AA1-B540-36C3B838C462}"/>
          </ac:spMkLst>
        </pc:spChg>
        <pc:spChg chg="add">
          <ac:chgData name="Michael A Fudge Jr" userId="133895e8-240b-4811-850e-9cf94297d089" providerId="ADAL" clId="{7EA1A426-B0BE-476D-9041-EC73517A046C}" dt="2020-07-23T19:19:17.638" v="3695" actId="26606"/>
          <ac:spMkLst>
            <pc:docMk/>
            <pc:sldMk cId="3973455266" sldId="317"/>
            <ac:spMk id="10" creationId="{A5271697-90F1-4A23-8EF2-0179F2EAFACB}"/>
          </ac:spMkLst>
        </pc:spChg>
        <pc:spChg chg="add">
          <ac:chgData name="Michael A Fudge Jr" userId="133895e8-240b-4811-850e-9cf94297d089" providerId="ADAL" clId="{7EA1A426-B0BE-476D-9041-EC73517A046C}" dt="2020-07-23T19:19:17.638" v="3695" actId="26606"/>
          <ac:spMkLst>
            <pc:docMk/>
            <pc:sldMk cId="3973455266" sldId="317"/>
            <ac:spMk id="12" creationId="{D9F5512A-48E1-4C07-B75E-3CCC517B6804}"/>
          </ac:spMkLst>
        </pc:spChg>
        <pc:spChg chg="add">
          <ac:chgData name="Michael A Fudge Jr" userId="133895e8-240b-4811-850e-9cf94297d089" providerId="ADAL" clId="{7EA1A426-B0BE-476D-9041-EC73517A046C}" dt="2020-07-23T19:19:17.638" v="3695" actId="26606"/>
          <ac:spMkLst>
            <pc:docMk/>
            <pc:sldMk cId="3973455266" sldId="317"/>
            <ac:spMk id="14" creationId="{9D800584-727A-48CF-8223-244AD9717CAA}"/>
          </ac:spMkLst>
        </pc:spChg>
        <pc:grpChg chg="add">
          <ac:chgData name="Michael A Fudge Jr" userId="133895e8-240b-4811-850e-9cf94297d089" providerId="ADAL" clId="{7EA1A426-B0BE-476D-9041-EC73517A046C}" dt="2020-07-23T19:19:17.638" v="3695" actId="26606"/>
          <ac:grpSpMkLst>
            <pc:docMk/>
            <pc:sldMk cId="3973455266" sldId="317"/>
            <ac:grpSpMk id="16" creationId="{B0CED441-B73B-4907-9AF2-614CEAC6A182}"/>
          </ac:grpSpMkLst>
        </pc:grpChg>
        <pc:picChg chg="add mod">
          <ac:chgData name="Michael A Fudge Jr" userId="133895e8-240b-4811-850e-9cf94297d089" providerId="ADAL" clId="{7EA1A426-B0BE-476D-9041-EC73517A046C}" dt="2020-07-23T19:20:06.528" v="3699" actId="1076"/>
          <ac:picMkLst>
            <pc:docMk/>
            <pc:sldMk cId="3973455266" sldId="317"/>
            <ac:picMk id="5" creationId="{D0010E7C-4101-4819-8A78-C4A615AB12FC}"/>
          </ac:picMkLst>
        </pc:picChg>
      </pc:sldChg>
      <pc:sldChg chg="delSp modSp add del mod ord">
        <pc:chgData name="Michael A Fudge Jr" userId="133895e8-240b-4811-850e-9cf94297d089" providerId="ADAL" clId="{7EA1A426-B0BE-476D-9041-EC73517A046C}" dt="2020-07-23T18:35:07.524" v="1852" actId="47"/>
        <pc:sldMkLst>
          <pc:docMk/>
          <pc:sldMk cId="344629976" sldId="318"/>
        </pc:sldMkLst>
        <pc:spChg chg="mod modVis">
          <ac:chgData name="Michael A Fudge Jr" userId="133895e8-240b-4811-850e-9cf94297d089" providerId="ADAL" clId="{7EA1A426-B0BE-476D-9041-EC73517A046C}" dt="2020-07-23T18:30:22.203" v="1812" actId="14429"/>
          <ac:spMkLst>
            <pc:docMk/>
            <pc:sldMk cId="344629976" sldId="318"/>
            <ac:spMk id="19" creationId="{967D8EB6-EAE1-4F9C-B398-83321E287204}"/>
          </ac:spMkLst>
        </pc:spChg>
        <pc:picChg chg="mod">
          <ac:chgData name="Michael A Fudge Jr" userId="133895e8-240b-4811-850e-9cf94297d089" providerId="ADAL" clId="{7EA1A426-B0BE-476D-9041-EC73517A046C}" dt="2020-07-23T18:30:11.626" v="1810" actId="1076"/>
          <ac:picMkLst>
            <pc:docMk/>
            <pc:sldMk cId="344629976" sldId="318"/>
            <ac:picMk id="6" creationId="{D2C860C0-70FA-4F2C-9B3A-897851D4E7F6}"/>
          </ac:picMkLst>
        </pc:picChg>
        <pc:picChg chg="del">
          <ac:chgData name="Michael A Fudge Jr" userId="133895e8-240b-4811-850e-9cf94297d089" providerId="ADAL" clId="{7EA1A426-B0BE-476D-9041-EC73517A046C}" dt="2020-07-23T18:30:34.084" v="1813" actId="478"/>
          <ac:picMkLst>
            <pc:docMk/>
            <pc:sldMk cId="344629976" sldId="318"/>
            <ac:picMk id="8" creationId="{107C1241-9548-4C22-9E00-237AA087A1EA}"/>
          </ac:picMkLst>
        </pc:picChg>
      </pc:sldChg>
      <pc:sldChg chg="addSp delSp modSp new mod setBg modAnim">
        <pc:chgData name="Michael A Fudge Jr" userId="133895e8-240b-4811-850e-9cf94297d089" providerId="ADAL" clId="{7EA1A426-B0BE-476D-9041-EC73517A046C}" dt="2020-07-23T20:06:14.531" v="6133"/>
        <pc:sldMkLst>
          <pc:docMk/>
          <pc:sldMk cId="2781607504" sldId="318"/>
        </pc:sldMkLst>
        <pc:spChg chg="mod">
          <ac:chgData name="Michael A Fudge Jr" userId="133895e8-240b-4811-850e-9cf94297d089" providerId="ADAL" clId="{7EA1A426-B0BE-476D-9041-EC73517A046C}" dt="2020-07-23T20:05:28.470" v="6124" actId="26606"/>
          <ac:spMkLst>
            <pc:docMk/>
            <pc:sldMk cId="2781607504" sldId="318"/>
            <ac:spMk id="2" creationId="{9350BFD9-8535-40DB-AF0D-7100A351A460}"/>
          </ac:spMkLst>
        </pc:spChg>
        <pc:spChg chg="add del mod">
          <ac:chgData name="Michael A Fudge Jr" userId="133895e8-240b-4811-850e-9cf94297d089" providerId="ADAL" clId="{7EA1A426-B0BE-476D-9041-EC73517A046C}" dt="2020-07-23T20:05:28.470" v="6124" actId="26606"/>
          <ac:spMkLst>
            <pc:docMk/>
            <pc:sldMk cId="2781607504" sldId="318"/>
            <ac:spMk id="3" creationId="{19294AE7-159F-4D33-80B8-A48061DF8B1B}"/>
          </ac:spMkLst>
        </pc:spChg>
        <pc:spChg chg="add">
          <ac:chgData name="Michael A Fudge Jr" userId="133895e8-240b-4811-850e-9cf94297d089" providerId="ADAL" clId="{7EA1A426-B0BE-476D-9041-EC73517A046C}" dt="2020-07-23T20:05:28.470" v="6124" actId="26606"/>
          <ac:spMkLst>
            <pc:docMk/>
            <pc:sldMk cId="2781607504" sldId="318"/>
            <ac:spMk id="8" creationId="{FFE2FE29-1120-4FE4-9FDA-311CBA66F438}"/>
          </ac:spMkLst>
        </pc:spChg>
        <pc:spChg chg="add del">
          <ac:chgData name="Michael A Fudge Jr" userId="133895e8-240b-4811-850e-9cf94297d089" providerId="ADAL" clId="{7EA1A426-B0BE-476D-9041-EC73517A046C}" dt="2020-07-23T20:05:11.757" v="6121" actId="26606"/>
          <ac:spMkLst>
            <pc:docMk/>
            <pc:sldMk cId="2781607504" sldId="318"/>
            <ac:spMk id="9" creationId="{37E32B78-23DD-4E77-8B9C-7779E3BF20C2}"/>
          </ac:spMkLst>
        </pc:spChg>
        <pc:spChg chg="add del">
          <ac:chgData name="Michael A Fudge Jr" userId="133895e8-240b-4811-850e-9cf94297d089" providerId="ADAL" clId="{7EA1A426-B0BE-476D-9041-EC73517A046C}" dt="2020-07-23T20:05:28.433" v="6123" actId="26606"/>
          <ac:spMkLst>
            <pc:docMk/>
            <pc:sldMk cId="2781607504" sldId="318"/>
            <ac:spMk id="10" creationId="{59A309A7-1751-4ABE-A3C1-EEC40366AD89}"/>
          </ac:spMkLst>
        </pc:spChg>
        <pc:spChg chg="add del">
          <ac:chgData name="Michael A Fudge Jr" userId="133895e8-240b-4811-850e-9cf94297d089" providerId="ADAL" clId="{7EA1A426-B0BE-476D-9041-EC73517A046C}" dt="2020-07-23T20:05:28.433" v="6123" actId="26606"/>
          <ac:spMkLst>
            <pc:docMk/>
            <pc:sldMk cId="2781607504" sldId="318"/>
            <ac:spMk id="11" creationId="{19294AE7-159F-4D33-80B8-A48061DF8B1B}"/>
          </ac:spMkLst>
        </pc:spChg>
        <pc:spChg chg="add del">
          <ac:chgData name="Michael A Fudge Jr" userId="133895e8-240b-4811-850e-9cf94297d089" providerId="ADAL" clId="{7EA1A426-B0BE-476D-9041-EC73517A046C}" dt="2020-07-23T20:05:28.433" v="6123" actId="26606"/>
          <ac:spMkLst>
            <pc:docMk/>
            <pc:sldMk cId="2781607504" sldId="318"/>
            <ac:spMk id="12" creationId="{967D8EB6-EAE1-4F9C-B398-83321E287204}"/>
          </ac:spMkLst>
        </pc:spChg>
        <pc:spChg chg="add">
          <ac:chgData name="Michael A Fudge Jr" userId="133895e8-240b-4811-850e-9cf94297d089" providerId="ADAL" clId="{7EA1A426-B0BE-476D-9041-EC73517A046C}" dt="2020-07-23T20:05:28.470" v="6124" actId="26606"/>
          <ac:spMkLst>
            <pc:docMk/>
            <pc:sldMk cId="2781607504" sldId="318"/>
            <ac:spMk id="56" creationId="{DDD926EC-6F88-4D89-9AED-1C4C1AC00E22}"/>
          </ac:spMkLst>
        </pc:spChg>
        <pc:spChg chg="add">
          <ac:chgData name="Michael A Fudge Jr" userId="133895e8-240b-4811-850e-9cf94297d089" providerId="ADAL" clId="{7EA1A426-B0BE-476D-9041-EC73517A046C}" dt="2020-07-23T20:05:28.470" v="6124" actId="26606"/>
          <ac:spMkLst>
            <pc:docMk/>
            <pc:sldMk cId="2781607504" sldId="318"/>
            <ac:spMk id="70" creationId="{A210685A-6235-45A7-850D-A6F555466EF7}"/>
          </ac:spMkLst>
        </pc:spChg>
        <pc:spChg chg="add mod">
          <ac:chgData name="Michael A Fudge Jr" userId="133895e8-240b-4811-850e-9cf94297d089" providerId="ADAL" clId="{7EA1A426-B0BE-476D-9041-EC73517A046C}" dt="2020-07-23T20:05:33.577" v="6126" actId="403"/>
          <ac:spMkLst>
            <pc:docMk/>
            <pc:sldMk cId="2781607504" sldId="318"/>
            <ac:spMk id="71" creationId="{19294AE7-159F-4D33-80B8-A48061DF8B1B}"/>
          </ac:spMkLst>
        </pc:spChg>
        <pc:grpChg chg="add">
          <ac:chgData name="Michael A Fudge Jr" userId="133895e8-240b-4811-850e-9cf94297d089" providerId="ADAL" clId="{7EA1A426-B0BE-476D-9041-EC73517A046C}" dt="2020-07-23T20:05:28.470" v="6124" actId="26606"/>
          <ac:grpSpMkLst>
            <pc:docMk/>
            <pc:sldMk cId="2781607504" sldId="318"/>
            <ac:grpSpMk id="14" creationId="{13BE3671-0C43-4D05-A267-3400AD091C75}"/>
          </ac:grpSpMkLst>
        </pc:grpChg>
        <pc:grpChg chg="add">
          <ac:chgData name="Michael A Fudge Jr" userId="133895e8-240b-4811-850e-9cf94297d089" providerId="ADAL" clId="{7EA1A426-B0BE-476D-9041-EC73517A046C}" dt="2020-07-23T20:05:28.470" v="6124" actId="26606"/>
          <ac:grpSpMkLst>
            <pc:docMk/>
            <pc:sldMk cId="2781607504" sldId="318"/>
            <ac:grpSpMk id="57" creationId="{283F107F-9294-4679-B247-91D8556A6EFE}"/>
          </ac:grpSpMkLst>
        </pc:grpChg>
        <pc:graphicFrameChg chg="add del">
          <ac:chgData name="Michael A Fudge Jr" userId="133895e8-240b-4811-850e-9cf94297d089" providerId="ADAL" clId="{7EA1A426-B0BE-476D-9041-EC73517A046C}" dt="2020-07-23T20:05:11.757" v="6121" actId="26606"/>
          <ac:graphicFrameMkLst>
            <pc:docMk/>
            <pc:sldMk cId="2781607504" sldId="318"/>
            <ac:graphicFrameMk id="5" creationId="{E8BCF9DE-A017-4226-9F83-D96C6C211CC1}"/>
          </ac:graphicFrameMkLst>
        </pc:graphicFrameChg>
        <pc:picChg chg="add del">
          <ac:chgData name="Michael A Fudge Jr" userId="133895e8-240b-4811-850e-9cf94297d089" providerId="ADAL" clId="{7EA1A426-B0BE-476D-9041-EC73517A046C}" dt="2020-07-23T20:05:28.433" v="6123" actId="26606"/>
          <ac:picMkLst>
            <pc:docMk/>
            <pc:sldMk cId="2781607504" sldId="318"/>
            <ac:picMk id="7" creationId="{997C1A21-768A-4CF6-A418-131D3D64D741}"/>
          </ac:picMkLst>
        </pc:picChg>
      </pc:sldChg>
      <pc:sldChg chg="modSp new del mod">
        <pc:chgData name="Michael A Fudge Jr" userId="133895e8-240b-4811-850e-9cf94297d089" providerId="ADAL" clId="{7EA1A426-B0BE-476D-9041-EC73517A046C}" dt="2020-07-25T18:24:38.867" v="10810" actId="47"/>
        <pc:sldMkLst>
          <pc:docMk/>
          <pc:sldMk cId="2934908905" sldId="319"/>
        </pc:sldMkLst>
        <pc:spChg chg="mod">
          <ac:chgData name="Michael A Fudge Jr" userId="133895e8-240b-4811-850e-9cf94297d089" providerId="ADAL" clId="{7EA1A426-B0BE-476D-9041-EC73517A046C}" dt="2020-07-23T20:09:51.210" v="6487" actId="20577"/>
          <ac:spMkLst>
            <pc:docMk/>
            <pc:sldMk cId="2934908905" sldId="319"/>
            <ac:spMk id="2" creationId="{6C6F282B-EBE7-454A-80C6-BDA77A018F9F}"/>
          </ac:spMkLst>
        </pc:spChg>
        <pc:spChg chg="mod">
          <ac:chgData name="Michael A Fudge Jr" userId="133895e8-240b-4811-850e-9cf94297d089" providerId="ADAL" clId="{7EA1A426-B0BE-476D-9041-EC73517A046C}" dt="2020-07-24T15:59:29.172" v="7563" actId="6549"/>
          <ac:spMkLst>
            <pc:docMk/>
            <pc:sldMk cId="2934908905" sldId="319"/>
            <ac:spMk id="3" creationId="{FFA9B10A-7781-4A3F-BDBF-8B832DE0F7F5}"/>
          </ac:spMkLst>
        </pc:spChg>
      </pc:sldChg>
      <pc:sldChg chg="addSp delSp modSp new del mod modClrScheme chgLayout">
        <pc:chgData name="Michael A Fudge Jr" userId="133895e8-240b-4811-850e-9cf94297d089" providerId="ADAL" clId="{7EA1A426-B0BE-476D-9041-EC73517A046C}" dt="2020-07-23T19:05:35.318" v="2919" actId="47"/>
        <pc:sldMkLst>
          <pc:docMk/>
          <pc:sldMk cId="1026968131" sldId="320"/>
        </pc:sldMkLst>
        <pc:spChg chg="mod ord">
          <ac:chgData name="Michael A Fudge Jr" userId="133895e8-240b-4811-850e-9cf94297d089" providerId="ADAL" clId="{7EA1A426-B0BE-476D-9041-EC73517A046C}" dt="2020-07-23T19:02:30.442" v="2778" actId="21"/>
          <ac:spMkLst>
            <pc:docMk/>
            <pc:sldMk cId="1026968131" sldId="320"/>
            <ac:spMk id="2" creationId="{29D99323-D47A-4355-887E-8C992DFA031F}"/>
          </ac:spMkLst>
        </pc:spChg>
        <pc:spChg chg="del mod ord">
          <ac:chgData name="Michael A Fudge Jr" userId="133895e8-240b-4811-850e-9cf94297d089" providerId="ADAL" clId="{7EA1A426-B0BE-476D-9041-EC73517A046C}" dt="2020-07-23T18:57:33.022" v="2380" actId="700"/>
          <ac:spMkLst>
            <pc:docMk/>
            <pc:sldMk cId="1026968131" sldId="320"/>
            <ac:spMk id="3" creationId="{AD6DA556-8948-49AE-BA11-CCA19375C639}"/>
          </ac:spMkLst>
        </pc:spChg>
        <pc:spChg chg="del">
          <ac:chgData name="Michael A Fudge Jr" userId="133895e8-240b-4811-850e-9cf94297d089" providerId="ADAL" clId="{7EA1A426-B0BE-476D-9041-EC73517A046C}" dt="2020-07-23T18:57:33.022" v="2380" actId="700"/>
          <ac:spMkLst>
            <pc:docMk/>
            <pc:sldMk cId="1026968131" sldId="320"/>
            <ac:spMk id="4" creationId="{90FD3539-D160-4B5B-835A-3428EE062785}"/>
          </ac:spMkLst>
        </pc:spChg>
        <pc:spChg chg="add mod ord">
          <ac:chgData name="Michael A Fudge Jr" userId="133895e8-240b-4811-850e-9cf94297d089" providerId="ADAL" clId="{7EA1A426-B0BE-476D-9041-EC73517A046C}" dt="2020-07-23T19:02:39.874" v="2780" actId="21"/>
          <ac:spMkLst>
            <pc:docMk/>
            <pc:sldMk cId="1026968131" sldId="320"/>
            <ac:spMk id="5" creationId="{8639D9B6-8F4A-474E-9E36-D3932694C765}"/>
          </ac:spMkLst>
        </pc:spChg>
      </pc:sldChg>
      <pc:sldChg chg="modSp add ord modAnim">
        <pc:chgData name="Michael A Fudge Jr" userId="133895e8-240b-4811-850e-9cf94297d089" providerId="ADAL" clId="{7EA1A426-B0BE-476D-9041-EC73517A046C}" dt="2020-07-23T19:05:18.320" v="2918" actId="20577"/>
        <pc:sldMkLst>
          <pc:docMk/>
          <pc:sldMk cId="2625166842" sldId="321"/>
        </pc:sldMkLst>
        <pc:spChg chg="mod">
          <ac:chgData name="Michael A Fudge Jr" userId="133895e8-240b-4811-850e-9cf94297d089" providerId="ADAL" clId="{7EA1A426-B0BE-476D-9041-EC73517A046C}" dt="2020-07-23T19:02:33.909" v="2779"/>
          <ac:spMkLst>
            <pc:docMk/>
            <pc:sldMk cId="2625166842" sldId="321"/>
            <ac:spMk id="2" creationId="{5C84C77B-FF54-4813-94E1-23FF8F114C7E}"/>
          </ac:spMkLst>
        </pc:spChg>
        <pc:spChg chg="mod">
          <ac:chgData name="Michael A Fudge Jr" userId="133895e8-240b-4811-850e-9cf94297d089" providerId="ADAL" clId="{7EA1A426-B0BE-476D-9041-EC73517A046C}" dt="2020-07-23T19:05:18.320" v="2918" actId="20577"/>
          <ac:spMkLst>
            <pc:docMk/>
            <pc:sldMk cId="2625166842" sldId="321"/>
            <ac:spMk id="4" creationId="{74B6070D-2E18-49A3-84C2-0A1B79DC59EE}"/>
          </ac:spMkLst>
        </pc:spChg>
      </pc:sldChg>
      <pc:sldChg chg="modSp add del mod">
        <pc:chgData name="Michael A Fudge Jr" userId="133895e8-240b-4811-850e-9cf94297d089" providerId="ADAL" clId="{7EA1A426-B0BE-476D-9041-EC73517A046C}" dt="2020-07-23T19:12:24.663" v="3182" actId="47"/>
        <pc:sldMkLst>
          <pc:docMk/>
          <pc:sldMk cId="1382000826" sldId="322"/>
        </pc:sldMkLst>
        <pc:graphicFrameChg chg="mod modGraphic">
          <ac:chgData name="Michael A Fudge Jr" userId="133895e8-240b-4811-850e-9cf94297d089" providerId="ADAL" clId="{7EA1A426-B0BE-476D-9041-EC73517A046C}" dt="2020-07-23T19:10:47.893" v="3098" actId="12385"/>
          <ac:graphicFrameMkLst>
            <pc:docMk/>
            <pc:sldMk cId="1382000826" sldId="322"/>
            <ac:graphicFrameMk id="4" creationId="{B7DB3B18-7273-4A8D-A80A-3BAA74735951}"/>
          </ac:graphicFrameMkLst>
        </pc:graphicFrameChg>
      </pc:sldChg>
      <pc:sldChg chg="modSp add mod modNotesTx">
        <pc:chgData name="Michael A Fudge Jr" userId="133895e8-240b-4811-850e-9cf94297d089" providerId="ADAL" clId="{7EA1A426-B0BE-476D-9041-EC73517A046C}" dt="2020-07-23T19:13:33.305" v="3305" actId="20577"/>
        <pc:sldMkLst>
          <pc:docMk/>
          <pc:sldMk cId="3413430300" sldId="323"/>
        </pc:sldMkLst>
        <pc:spChg chg="mod">
          <ac:chgData name="Michael A Fudge Jr" userId="133895e8-240b-4811-850e-9cf94297d089" providerId="ADAL" clId="{7EA1A426-B0BE-476D-9041-EC73517A046C}" dt="2020-07-23T19:11:30.076" v="3140" actId="20577"/>
          <ac:spMkLst>
            <pc:docMk/>
            <pc:sldMk cId="3413430300" sldId="323"/>
            <ac:spMk id="3" creationId="{23BFC44E-10DC-44C2-99E8-3D541093BB67}"/>
          </ac:spMkLst>
        </pc:spChg>
        <pc:graphicFrameChg chg="modGraphic">
          <ac:chgData name="Michael A Fudge Jr" userId="133895e8-240b-4811-850e-9cf94297d089" providerId="ADAL" clId="{7EA1A426-B0BE-476D-9041-EC73517A046C}" dt="2020-07-23T19:12:57.275" v="3229" actId="20577"/>
          <ac:graphicFrameMkLst>
            <pc:docMk/>
            <pc:sldMk cId="3413430300" sldId="323"/>
            <ac:graphicFrameMk id="9" creationId="{B34E0716-845E-43F7-B27B-57F12BFE0E7F}"/>
          </ac:graphicFrameMkLst>
        </pc:graphicFrameChg>
      </pc:sldChg>
      <pc:sldChg chg="modSp add mod modNotesTx">
        <pc:chgData name="Michael A Fudge Jr" userId="133895e8-240b-4811-850e-9cf94297d089" providerId="ADAL" clId="{7EA1A426-B0BE-476D-9041-EC73517A046C}" dt="2020-07-23T19:12:59.887" v="3231" actId="20577"/>
        <pc:sldMkLst>
          <pc:docMk/>
          <pc:sldMk cId="3989374847" sldId="324"/>
        </pc:sldMkLst>
        <pc:spChg chg="mod">
          <ac:chgData name="Michael A Fudge Jr" userId="133895e8-240b-4811-850e-9cf94297d089" providerId="ADAL" clId="{7EA1A426-B0BE-476D-9041-EC73517A046C}" dt="2020-07-23T19:12:16.082" v="3181" actId="20577"/>
          <ac:spMkLst>
            <pc:docMk/>
            <pc:sldMk cId="3989374847" sldId="324"/>
            <ac:spMk id="3" creationId="{23BFC44E-10DC-44C2-99E8-3D541093BB67}"/>
          </ac:spMkLst>
        </pc:spChg>
        <pc:graphicFrameChg chg="modGraphic">
          <ac:chgData name="Michael A Fudge Jr" userId="133895e8-240b-4811-850e-9cf94297d089" providerId="ADAL" clId="{7EA1A426-B0BE-476D-9041-EC73517A046C}" dt="2020-07-23T19:12:59.887" v="3231" actId="20577"/>
          <ac:graphicFrameMkLst>
            <pc:docMk/>
            <pc:sldMk cId="3989374847" sldId="324"/>
            <ac:graphicFrameMk id="9" creationId="{B34E0716-845E-43F7-B27B-57F12BFE0E7F}"/>
          </ac:graphicFrameMkLst>
        </pc:graphicFrameChg>
      </pc:sldChg>
      <pc:sldChg chg="modSp new mod modAnim">
        <pc:chgData name="Michael A Fudge Jr" userId="133895e8-240b-4811-850e-9cf94297d089" providerId="ADAL" clId="{7EA1A426-B0BE-476D-9041-EC73517A046C}" dt="2020-07-23T19:37:54.821" v="4722" actId="20577"/>
        <pc:sldMkLst>
          <pc:docMk/>
          <pc:sldMk cId="2431171946" sldId="325"/>
        </pc:sldMkLst>
        <pc:spChg chg="mod">
          <ac:chgData name="Michael A Fudge Jr" userId="133895e8-240b-4811-850e-9cf94297d089" providerId="ADAL" clId="{7EA1A426-B0BE-476D-9041-EC73517A046C}" dt="2020-07-23T19:37:54.821" v="4722" actId="20577"/>
          <ac:spMkLst>
            <pc:docMk/>
            <pc:sldMk cId="2431171946" sldId="325"/>
            <ac:spMk id="2" creationId="{943F8CEB-EC7A-463C-B0AA-D71C42E7CD0B}"/>
          </ac:spMkLst>
        </pc:spChg>
        <pc:spChg chg="mod">
          <ac:chgData name="Michael A Fudge Jr" userId="133895e8-240b-4811-850e-9cf94297d089" providerId="ADAL" clId="{7EA1A426-B0BE-476D-9041-EC73517A046C}" dt="2020-07-23T19:28:49.002" v="4462" actId="113"/>
          <ac:spMkLst>
            <pc:docMk/>
            <pc:sldMk cId="2431171946" sldId="325"/>
            <ac:spMk id="3" creationId="{4BFC4E5A-CFFE-4A71-9B7D-209A1939A490}"/>
          </ac:spMkLst>
        </pc:spChg>
      </pc:sldChg>
      <pc:sldChg chg="addSp delSp modSp new mod modAnim">
        <pc:chgData name="Michael A Fudge Jr" userId="133895e8-240b-4811-850e-9cf94297d089" providerId="ADAL" clId="{7EA1A426-B0BE-476D-9041-EC73517A046C}" dt="2020-07-23T19:40:11.109" v="4765"/>
        <pc:sldMkLst>
          <pc:docMk/>
          <pc:sldMk cId="1501491955" sldId="326"/>
        </pc:sldMkLst>
        <pc:spChg chg="mod">
          <ac:chgData name="Michael A Fudge Jr" userId="133895e8-240b-4811-850e-9cf94297d089" providerId="ADAL" clId="{7EA1A426-B0BE-476D-9041-EC73517A046C}" dt="2020-07-23T19:31:04.922" v="4475" actId="403"/>
          <ac:spMkLst>
            <pc:docMk/>
            <pc:sldMk cId="1501491955" sldId="326"/>
            <ac:spMk id="2" creationId="{1447FE5A-5C0F-42E6-BB11-526585C2F04C}"/>
          </ac:spMkLst>
        </pc:spChg>
        <pc:spChg chg="del mod">
          <ac:chgData name="Michael A Fudge Jr" userId="133895e8-240b-4811-850e-9cf94297d089" providerId="ADAL" clId="{7EA1A426-B0BE-476D-9041-EC73517A046C}" dt="2020-07-23T19:31:01.227" v="4474"/>
          <ac:spMkLst>
            <pc:docMk/>
            <pc:sldMk cId="1501491955" sldId="326"/>
            <ac:spMk id="3" creationId="{E8BEC6AB-98E8-43C6-8EFE-07A4C8E2F6DC}"/>
          </ac:spMkLst>
        </pc:spChg>
        <pc:spChg chg="add mod">
          <ac:chgData name="Michael A Fudge Jr" userId="133895e8-240b-4811-850e-9cf94297d089" providerId="ADAL" clId="{7EA1A426-B0BE-476D-9041-EC73517A046C}" dt="2020-07-23T19:36:19.059" v="4623" actId="1076"/>
          <ac:spMkLst>
            <pc:docMk/>
            <pc:sldMk cId="1501491955" sldId="326"/>
            <ac:spMk id="7" creationId="{D2CEE494-8D4E-4B3C-A348-B5540A6EA4AD}"/>
          </ac:spMkLst>
        </pc:spChg>
        <pc:spChg chg="add mod">
          <ac:chgData name="Michael A Fudge Jr" userId="133895e8-240b-4811-850e-9cf94297d089" providerId="ADAL" clId="{7EA1A426-B0BE-476D-9041-EC73517A046C}" dt="2020-07-23T19:34:22.363" v="4540" actId="164"/>
          <ac:spMkLst>
            <pc:docMk/>
            <pc:sldMk cId="1501491955" sldId="326"/>
            <ac:spMk id="8" creationId="{AFAA0C02-C74D-4083-8FAD-DA03F548E38C}"/>
          </ac:spMkLst>
        </pc:spChg>
        <pc:spChg chg="add mod">
          <ac:chgData name="Michael A Fudge Jr" userId="133895e8-240b-4811-850e-9cf94297d089" providerId="ADAL" clId="{7EA1A426-B0BE-476D-9041-EC73517A046C}" dt="2020-07-23T19:34:22.363" v="4540" actId="164"/>
          <ac:spMkLst>
            <pc:docMk/>
            <pc:sldMk cId="1501491955" sldId="326"/>
            <ac:spMk id="9" creationId="{DDAEFC65-B358-45FA-A971-AF8569C0DF82}"/>
          </ac:spMkLst>
        </pc:spChg>
        <pc:spChg chg="add mod">
          <ac:chgData name="Michael A Fudge Jr" userId="133895e8-240b-4811-850e-9cf94297d089" providerId="ADAL" clId="{7EA1A426-B0BE-476D-9041-EC73517A046C}" dt="2020-07-23T19:36:06.008" v="4621" actId="20577"/>
          <ac:spMkLst>
            <pc:docMk/>
            <pc:sldMk cId="1501491955" sldId="326"/>
            <ac:spMk id="11" creationId="{45A1B7D0-CD64-4479-BF81-7731B2208E56}"/>
          </ac:spMkLst>
        </pc:spChg>
        <pc:spChg chg="add mod">
          <ac:chgData name="Michael A Fudge Jr" userId="133895e8-240b-4811-850e-9cf94297d089" providerId="ADAL" clId="{7EA1A426-B0BE-476D-9041-EC73517A046C}" dt="2020-07-23T19:35:34.901" v="4599" actId="20577"/>
          <ac:spMkLst>
            <pc:docMk/>
            <pc:sldMk cId="1501491955" sldId="326"/>
            <ac:spMk id="12" creationId="{5E9B4519-5B95-40D8-B4FC-BF6EEA04A09B}"/>
          </ac:spMkLst>
        </pc:spChg>
        <pc:spChg chg="add mod">
          <ac:chgData name="Michael A Fudge Jr" userId="133895e8-240b-4811-850e-9cf94297d089" providerId="ADAL" clId="{7EA1A426-B0BE-476D-9041-EC73517A046C}" dt="2020-07-23T19:40:01.278" v="4764" actId="14100"/>
          <ac:spMkLst>
            <pc:docMk/>
            <pc:sldMk cId="1501491955" sldId="326"/>
            <ac:spMk id="13" creationId="{CFF8A421-5615-4AA4-B979-36B811CF5CFB}"/>
          </ac:spMkLst>
        </pc:spChg>
        <pc:grpChg chg="add mod">
          <ac:chgData name="Michael A Fudge Jr" userId="133895e8-240b-4811-850e-9cf94297d089" providerId="ADAL" clId="{7EA1A426-B0BE-476D-9041-EC73517A046C}" dt="2020-07-23T19:34:22.363" v="4540" actId="164"/>
          <ac:grpSpMkLst>
            <pc:docMk/>
            <pc:sldMk cId="1501491955" sldId="326"/>
            <ac:grpSpMk id="10" creationId="{3DEBA990-7907-478A-89D2-B21DAF1AC559}"/>
          </ac:grpSpMkLst>
        </pc:grpChg>
        <pc:graphicFrameChg chg="add del mod">
          <ac:chgData name="Michael A Fudge Jr" userId="133895e8-240b-4811-850e-9cf94297d089" providerId="ADAL" clId="{7EA1A426-B0BE-476D-9041-EC73517A046C}" dt="2020-07-23T19:30:58.470" v="4472"/>
          <ac:graphicFrameMkLst>
            <pc:docMk/>
            <pc:sldMk cId="1501491955" sldId="326"/>
            <ac:graphicFrameMk id="4" creationId="{8BD8B18B-D5E1-4A52-8769-F8437DEB1C03}"/>
          </ac:graphicFrameMkLst>
        </pc:graphicFrameChg>
        <pc:graphicFrameChg chg="add del mod">
          <ac:chgData name="Michael A Fudge Jr" userId="133895e8-240b-4811-850e-9cf94297d089" providerId="ADAL" clId="{7EA1A426-B0BE-476D-9041-EC73517A046C}" dt="2020-07-23T19:30:56.275" v="4470"/>
          <ac:graphicFrameMkLst>
            <pc:docMk/>
            <pc:sldMk cId="1501491955" sldId="326"/>
            <ac:graphicFrameMk id="5" creationId="{3809F450-2161-4806-9352-CD011E9647F6}"/>
          </ac:graphicFrameMkLst>
        </pc:graphicFrameChg>
        <pc:graphicFrameChg chg="add mod modGraphic">
          <ac:chgData name="Michael A Fudge Jr" userId="133895e8-240b-4811-850e-9cf94297d089" providerId="ADAL" clId="{7EA1A426-B0BE-476D-9041-EC73517A046C}" dt="2020-07-23T19:31:51.108" v="4486" actId="1076"/>
          <ac:graphicFrameMkLst>
            <pc:docMk/>
            <pc:sldMk cId="1501491955" sldId="326"/>
            <ac:graphicFrameMk id="6" creationId="{1AFCA031-A865-4597-AA75-A5E69E77F800}"/>
          </ac:graphicFrameMkLst>
        </pc:graphicFrameChg>
      </pc:sldChg>
      <pc:sldChg chg="add del">
        <pc:chgData name="Michael A Fudge Jr" userId="133895e8-240b-4811-850e-9cf94297d089" providerId="ADAL" clId="{7EA1A426-B0BE-476D-9041-EC73517A046C}" dt="2020-07-23T19:36:43.395" v="4629" actId="47"/>
        <pc:sldMkLst>
          <pc:docMk/>
          <pc:sldMk cId="537571862" sldId="327"/>
        </pc:sldMkLst>
      </pc:sldChg>
      <pc:sldChg chg="addSp delSp modSp add mod ord modNotesTx">
        <pc:chgData name="Michael A Fudge Jr" userId="133895e8-240b-4811-850e-9cf94297d089" providerId="ADAL" clId="{7EA1A426-B0BE-476D-9041-EC73517A046C}" dt="2020-07-23T19:44:28.699" v="4917" actId="2166"/>
        <pc:sldMkLst>
          <pc:docMk/>
          <pc:sldMk cId="1580181327" sldId="327"/>
        </pc:sldMkLst>
        <pc:spChg chg="mod">
          <ac:chgData name="Michael A Fudge Jr" userId="133895e8-240b-4811-850e-9cf94297d089" providerId="ADAL" clId="{7EA1A426-B0BE-476D-9041-EC73517A046C}" dt="2020-07-23T19:42:55.433" v="4893" actId="1076"/>
          <ac:spMkLst>
            <pc:docMk/>
            <pc:sldMk cId="1580181327" sldId="327"/>
            <ac:spMk id="2" creationId="{A0EC69E1-79D5-4CCA-9AE3-8CCDB54E5D78}"/>
          </ac:spMkLst>
        </pc:spChg>
        <pc:spChg chg="mod">
          <ac:chgData name="Michael A Fudge Jr" userId="133895e8-240b-4811-850e-9cf94297d089" providerId="ADAL" clId="{7EA1A426-B0BE-476D-9041-EC73517A046C}" dt="2020-07-23T19:42:19.401" v="4832" actId="20577"/>
          <ac:spMkLst>
            <pc:docMk/>
            <pc:sldMk cId="1580181327" sldId="327"/>
            <ac:spMk id="3" creationId="{23BFC44E-10DC-44C2-99E8-3D541093BB67}"/>
          </ac:spMkLst>
        </pc:spChg>
        <pc:graphicFrameChg chg="add mod modGraphic">
          <ac:chgData name="Michael A Fudge Jr" userId="133895e8-240b-4811-850e-9cf94297d089" providerId="ADAL" clId="{7EA1A426-B0BE-476D-9041-EC73517A046C}" dt="2020-07-23T19:44:28.699" v="4917" actId="2166"/>
          <ac:graphicFrameMkLst>
            <pc:docMk/>
            <pc:sldMk cId="1580181327" sldId="327"/>
            <ac:graphicFrameMk id="8" creationId="{0300AFF8-D8B9-41D1-8E4B-B0B416CA8B11}"/>
          </ac:graphicFrameMkLst>
        </pc:graphicFrameChg>
        <pc:graphicFrameChg chg="del">
          <ac:chgData name="Michael A Fudge Jr" userId="133895e8-240b-4811-850e-9cf94297d089" providerId="ADAL" clId="{7EA1A426-B0BE-476D-9041-EC73517A046C}" dt="2020-07-23T19:40:49.080" v="4775" actId="478"/>
          <ac:graphicFrameMkLst>
            <pc:docMk/>
            <pc:sldMk cId="1580181327" sldId="327"/>
            <ac:graphicFrameMk id="9" creationId="{B34E0716-845E-43F7-B27B-57F12BFE0E7F}"/>
          </ac:graphicFrameMkLst>
        </pc:graphicFrameChg>
      </pc:sldChg>
      <pc:sldChg chg="modSp add mod">
        <pc:chgData name="Michael A Fudge Jr" userId="133895e8-240b-4811-850e-9cf94297d089" providerId="ADAL" clId="{7EA1A426-B0BE-476D-9041-EC73517A046C}" dt="2020-07-23T19:43:11.163" v="4904" actId="20577"/>
        <pc:sldMkLst>
          <pc:docMk/>
          <pc:sldMk cId="1802597312" sldId="328"/>
        </pc:sldMkLst>
        <pc:spChg chg="mod">
          <ac:chgData name="Michael A Fudge Jr" userId="133895e8-240b-4811-850e-9cf94297d089" providerId="ADAL" clId="{7EA1A426-B0BE-476D-9041-EC73517A046C}" dt="2020-07-23T19:43:11.163" v="4904" actId="20577"/>
          <ac:spMkLst>
            <pc:docMk/>
            <pc:sldMk cId="1802597312" sldId="328"/>
            <ac:spMk id="3" creationId="{23BFC44E-10DC-44C2-99E8-3D541093BB67}"/>
          </ac:spMkLst>
        </pc:spChg>
      </pc:sldChg>
      <pc:sldChg chg="modSp add mod">
        <pc:chgData name="Michael A Fudge Jr" userId="133895e8-240b-4811-850e-9cf94297d089" providerId="ADAL" clId="{7EA1A426-B0BE-476D-9041-EC73517A046C}" dt="2020-07-23T19:43:30.308" v="4915" actId="20577"/>
        <pc:sldMkLst>
          <pc:docMk/>
          <pc:sldMk cId="1335336088" sldId="329"/>
        </pc:sldMkLst>
        <pc:spChg chg="mod">
          <ac:chgData name="Michael A Fudge Jr" userId="133895e8-240b-4811-850e-9cf94297d089" providerId="ADAL" clId="{7EA1A426-B0BE-476D-9041-EC73517A046C}" dt="2020-07-23T19:43:30.308" v="4915" actId="20577"/>
          <ac:spMkLst>
            <pc:docMk/>
            <pc:sldMk cId="1335336088" sldId="329"/>
            <ac:spMk id="3" creationId="{23BFC44E-10DC-44C2-99E8-3D541093BB67}"/>
          </ac:spMkLst>
        </pc:spChg>
      </pc:sldChg>
      <pc:sldChg chg="addSp delSp modSp new mod delAnim modAnim">
        <pc:chgData name="Michael A Fudge Jr" userId="133895e8-240b-4811-850e-9cf94297d089" providerId="ADAL" clId="{7EA1A426-B0BE-476D-9041-EC73517A046C}" dt="2020-07-23T19:48:19.255" v="5126" actId="478"/>
        <pc:sldMkLst>
          <pc:docMk/>
          <pc:sldMk cId="1161175550" sldId="330"/>
        </pc:sldMkLst>
        <pc:spChg chg="mod">
          <ac:chgData name="Michael A Fudge Jr" userId="133895e8-240b-4811-850e-9cf94297d089" providerId="ADAL" clId="{7EA1A426-B0BE-476D-9041-EC73517A046C}" dt="2020-07-23T19:44:54.337" v="4956" actId="20577"/>
          <ac:spMkLst>
            <pc:docMk/>
            <pc:sldMk cId="1161175550" sldId="330"/>
            <ac:spMk id="2" creationId="{E75016DB-5103-4F44-A1C6-5277F1100B97}"/>
          </ac:spMkLst>
        </pc:spChg>
        <pc:spChg chg="mod">
          <ac:chgData name="Michael A Fudge Jr" userId="133895e8-240b-4811-850e-9cf94297d089" providerId="ADAL" clId="{7EA1A426-B0BE-476D-9041-EC73517A046C}" dt="2020-07-23T19:46:24.528" v="5106" actId="14100"/>
          <ac:spMkLst>
            <pc:docMk/>
            <pc:sldMk cId="1161175550" sldId="330"/>
            <ac:spMk id="3" creationId="{89828370-8F43-4148-9CD3-606BC5669A0D}"/>
          </ac:spMkLst>
        </pc:spChg>
        <pc:spChg chg="add del mod">
          <ac:chgData name="Michael A Fudge Jr" userId="133895e8-240b-4811-850e-9cf94297d089" providerId="ADAL" clId="{7EA1A426-B0BE-476D-9041-EC73517A046C}" dt="2020-07-23T19:48:18.020" v="5125" actId="478"/>
          <ac:spMkLst>
            <pc:docMk/>
            <pc:sldMk cId="1161175550" sldId="330"/>
            <ac:spMk id="10" creationId="{DA864E02-B68A-4FE3-821F-6DE89D12EB55}"/>
          </ac:spMkLst>
        </pc:spChg>
        <pc:spChg chg="add del mod">
          <ac:chgData name="Michael A Fudge Jr" userId="133895e8-240b-4811-850e-9cf94297d089" providerId="ADAL" clId="{7EA1A426-B0BE-476D-9041-EC73517A046C}" dt="2020-07-23T19:48:13.542" v="5123" actId="478"/>
          <ac:spMkLst>
            <pc:docMk/>
            <pc:sldMk cId="1161175550" sldId="330"/>
            <ac:spMk id="11" creationId="{ED9E1A1A-353B-4AA9-B0ED-7B51BC948FAD}"/>
          </ac:spMkLst>
        </pc:spChg>
        <pc:spChg chg="add del mod">
          <ac:chgData name="Michael A Fudge Jr" userId="133895e8-240b-4811-850e-9cf94297d089" providerId="ADAL" clId="{7EA1A426-B0BE-476D-9041-EC73517A046C}" dt="2020-07-23T19:48:19.255" v="5126" actId="478"/>
          <ac:spMkLst>
            <pc:docMk/>
            <pc:sldMk cId="1161175550" sldId="330"/>
            <ac:spMk id="12" creationId="{CBC1A8E6-6EBA-4B0C-8C51-F2D4F8A285E7}"/>
          </ac:spMkLst>
        </pc:spChg>
        <pc:spChg chg="add del mod">
          <ac:chgData name="Michael A Fudge Jr" userId="133895e8-240b-4811-850e-9cf94297d089" providerId="ADAL" clId="{7EA1A426-B0BE-476D-9041-EC73517A046C}" dt="2020-07-23T19:48:16.089" v="5124" actId="478"/>
          <ac:spMkLst>
            <pc:docMk/>
            <pc:sldMk cId="1161175550" sldId="330"/>
            <ac:spMk id="13" creationId="{EB9DFA04-6E7A-4C0C-A4EE-0A8B7410A250}"/>
          </ac:spMkLst>
        </pc:spChg>
        <pc:graphicFrameChg chg="add mod">
          <ac:chgData name="Michael A Fudge Jr" userId="133895e8-240b-4811-850e-9cf94297d089" providerId="ADAL" clId="{7EA1A426-B0BE-476D-9041-EC73517A046C}" dt="2020-07-23T19:46:56.247" v="5109" actId="1076"/>
          <ac:graphicFrameMkLst>
            <pc:docMk/>
            <pc:sldMk cId="1161175550" sldId="330"/>
            <ac:graphicFrameMk id="4" creationId="{0815AD2B-6A4B-4B7A-932D-23B8781C9883}"/>
          </ac:graphicFrameMkLst>
        </pc:graphicFrameChg>
        <pc:graphicFrameChg chg="add mod">
          <ac:chgData name="Michael A Fudge Jr" userId="133895e8-240b-4811-850e-9cf94297d089" providerId="ADAL" clId="{7EA1A426-B0BE-476D-9041-EC73517A046C}" dt="2020-07-23T19:46:56.247" v="5109" actId="1076"/>
          <ac:graphicFrameMkLst>
            <pc:docMk/>
            <pc:sldMk cId="1161175550" sldId="330"/>
            <ac:graphicFrameMk id="5" creationId="{C6DBC98E-D345-42F6-AC34-AA32405D47F6}"/>
          </ac:graphicFrameMkLst>
        </pc:graphicFrameChg>
        <pc:graphicFrameChg chg="add mod">
          <ac:chgData name="Michael A Fudge Jr" userId="133895e8-240b-4811-850e-9cf94297d089" providerId="ADAL" clId="{7EA1A426-B0BE-476D-9041-EC73517A046C}" dt="2020-07-23T19:46:56.247" v="5109" actId="1076"/>
          <ac:graphicFrameMkLst>
            <pc:docMk/>
            <pc:sldMk cId="1161175550" sldId="330"/>
            <ac:graphicFrameMk id="6" creationId="{081D8C85-CDDA-4FE4-8004-570875C1CF3B}"/>
          </ac:graphicFrameMkLst>
        </pc:graphicFrameChg>
        <pc:graphicFrameChg chg="add mod">
          <ac:chgData name="Michael A Fudge Jr" userId="133895e8-240b-4811-850e-9cf94297d089" providerId="ADAL" clId="{7EA1A426-B0BE-476D-9041-EC73517A046C}" dt="2020-07-23T19:46:56.247" v="5109" actId="1076"/>
          <ac:graphicFrameMkLst>
            <pc:docMk/>
            <pc:sldMk cId="1161175550" sldId="330"/>
            <ac:graphicFrameMk id="7" creationId="{97540A97-0FF2-4935-8945-C3A4B71816A4}"/>
          </ac:graphicFrameMkLst>
        </pc:graphicFrameChg>
        <pc:graphicFrameChg chg="add mod">
          <ac:chgData name="Michael A Fudge Jr" userId="133895e8-240b-4811-850e-9cf94297d089" providerId="ADAL" clId="{7EA1A426-B0BE-476D-9041-EC73517A046C}" dt="2020-07-23T19:46:56.247" v="5109" actId="1076"/>
          <ac:graphicFrameMkLst>
            <pc:docMk/>
            <pc:sldMk cId="1161175550" sldId="330"/>
            <ac:graphicFrameMk id="8" creationId="{849C8C2B-D6D0-4862-8B5A-AB3EB82C24EF}"/>
          </ac:graphicFrameMkLst>
        </pc:graphicFrameChg>
        <pc:graphicFrameChg chg="add mod">
          <ac:chgData name="Michael A Fudge Jr" userId="133895e8-240b-4811-850e-9cf94297d089" providerId="ADAL" clId="{7EA1A426-B0BE-476D-9041-EC73517A046C}" dt="2020-07-23T19:46:56.247" v="5109" actId="1076"/>
          <ac:graphicFrameMkLst>
            <pc:docMk/>
            <pc:sldMk cId="1161175550" sldId="330"/>
            <ac:graphicFrameMk id="9" creationId="{FCE12BB4-C267-4C5B-9607-0A4683B98549}"/>
          </ac:graphicFrameMkLst>
        </pc:graphicFrameChg>
      </pc:sldChg>
      <pc:sldChg chg="modSp add mod ord">
        <pc:chgData name="Michael A Fudge Jr" userId="133895e8-240b-4811-850e-9cf94297d089" providerId="ADAL" clId="{7EA1A426-B0BE-476D-9041-EC73517A046C}" dt="2020-07-23T19:51:24.356" v="5440" actId="5793"/>
        <pc:sldMkLst>
          <pc:docMk/>
          <pc:sldMk cId="1250601866" sldId="331"/>
        </pc:sldMkLst>
        <pc:spChg chg="mod">
          <ac:chgData name="Michael A Fudge Jr" userId="133895e8-240b-4811-850e-9cf94297d089" providerId="ADAL" clId="{7EA1A426-B0BE-476D-9041-EC73517A046C}" dt="2020-07-23T19:49:44.976" v="5146" actId="20577"/>
          <ac:spMkLst>
            <pc:docMk/>
            <pc:sldMk cId="1250601866" sldId="331"/>
            <ac:spMk id="5" creationId="{E0D04EC1-733E-4BA9-9251-8C6E6E3D01D7}"/>
          </ac:spMkLst>
        </pc:spChg>
        <pc:spChg chg="mod">
          <ac:chgData name="Michael A Fudge Jr" userId="133895e8-240b-4811-850e-9cf94297d089" providerId="ADAL" clId="{7EA1A426-B0BE-476D-9041-EC73517A046C}" dt="2020-07-23T19:51:24.356" v="5440" actId="5793"/>
          <ac:spMkLst>
            <pc:docMk/>
            <pc:sldMk cId="1250601866" sldId="331"/>
            <ac:spMk id="6" creationId="{E33EFCDF-893E-4DC5-B75A-872200D063CA}"/>
          </ac:spMkLst>
        </pc:spChg>
      </pc:sldChg>
      <pc:sldChg chg="addSp delSp modSp new mod">
        <pc:chgData name="Michael A Fudge Jr" userId="133895e8-240b-4811-850e-9cf94297d089" providerId="ADAL" clId="{7EA1A426-B0BE-476D-9041-EC73517A046C}" dt="2020-07-23T19:56:09.835" v="5696" actId="12385"/>
        <pc:sldMkLst>
          <pc:docMk/>
          <pc:sldMk cId="697818125" sldId="332"/>
        </pc:sldMkLst>
        <pc:spChg chg="mod">
          <ac:chgData name="Michael A Fudge Jr" userId="133895e8-240b-4811-850e-9cf94297d089" providerId="ADAL" clId="{7EA1A426-B0BE-476D-9041-EC73517A046C}" dt="2020-07-23T19:55:34.569" v="5690" actId="20577"/>
          <ac:spMkLst>
            <pc:docMk/>
            <pc:sldMk cId="697818125" sldId="332"/>
            <ac:spMk id="2" creationId="{BC6713F9-4E40-49C9-90E7-FA5DCB73D401}"/>
          </ac:spMkLst>
        </pc:spChg>
        <pc:spChg chg="del">
          <ac:chgData name="Michael A Fudge Jr" userId="133895e8-240b-4811-850e-9cf94297d089" providerId="ADAL" clId="{7EA1A426-B0BE-476D-9041-EC73517A046C}" dt="2020-07-23T19:55:57.229" v="5693"/>
          <ac:spMkLst>
            <pc:docMk/>
            <pc:sldMk cId="697818125" sldId="332"/>
            <ac:spMk id="3" creationId="{6E39EB2C-01A1-4FD1-AFC6-1EC4A2506DEA}"/>
          </ac:spMkLst>
        </pc:spChg>
        <pc:spChg chg="add del mod">
          <ac:chgData name="Michael A Fudge Jr" userId="133895e8-240b-4811-850e-9cf94297d089" providerId="ADAL" clId="{7EA1A426-B0BE-476D-9041-EC73517A046C}" dt="2020-07-23T19:55:43.429" v="5692"/>
          <ac:spMkLst>
            <pc:docMk/>
            <pc:sldMk cId="697818125" sldId="332"/>
            <ac:spMk id="10" creationId="{FDA6B842-24DC-4C6A-AA87-C928CE419079}"/>
          </ac:spMkLst>
        </pc:spChg>
        <pc:spChg chg="add del mod">
          <ac:chgData name="Michael A Fudge Jr" userId="133895e8-240b-4811-850e-9cf94297d089" providerId="ADAL" clId="{7EA1A426-B0BE-476D-9041-EC73517A046C}" dt="2020-07-23T19:55:43.429" v="5692"/>
          <ac:spMkLst>
            <pc:docMk/>
            <pc:sldMk cId="697818125" sldId="332"/>
            <ac:spMk id="11" creationId="{961CE9B6-3721-4CBC-AF59-DD953B06858C}"/>
          </ac:spMkLst>
        </pc:spChg>
        <pc:spChg chg="add del mod">
          <ac:chgData name="Michael A Fudge Jr" userId="133895e8-240b-4811-850e-9cf94297d089" providerId="ADAL" clId="{7EA1A426-B0BE-476D-9041-EC73517A046C}" dt="2020-07-23T19:55:43.429" v="5692"/>
          <ac:spMkLst>
            <pc:docMk/>
            <pc:sldMk cId="697818125" sldId="332"/>
            <ac:spMk id="12" creationId="{9BE4CE13-135E-4AE0-AD1B-E4636710C35A}"/>
          </ac:spMkLst>
        </pc:spChg>
        <pc:spChg chg="add del mod">
          <ac:chgData name="Michael A Fudge Jr" userId="133895e8-240b-4811-850e-9cf94297d089" providerId="ADAL" clId="{7EA1A426-B0BE-476D-9041-EC73517A046C}" dt="2020-07-23T19:55:43.429" v="5692"/>
          <ac:spMkLst>
            <pc:docMk/>
            <pc:sldMk cId="697818125" sldId="332"/>
            <ac:spMk id="13" creationId="{BB242F1D-140A-45B9-A137-6C81DA3D0057}"/>
          </ac:spMkLst>
        </pc:spChg>
        <pc:graphicFrameChg chg="add del mod">
          <ac:chgData name="Michael A Fudge Jr" userId="133895e8-240b-4811-850e-9cf94297d089" providerId="ADAL" clId="{7EA1A426-B0BE-476D-9041-EC73517A046C}" dt="2020-07-23T19:55:43.429" v="5692"/>
          <ac:graphicFrameMkLst>
            <pc:docMk/>
            <pc:sldMk cId="697818125" sldId="332"/>
            <ac:graphicFrameMk id="4" creationId="{928F9785-22A7-43BE-877C-FC3EFC1628B0}"/>
          </ac:graphicFrameMkLst>
        </pc:graphicFrameChg>
        <pc:graphicFrameChg chg="add del mod">
          <ac:chgData name="Michael A Fudge Jr" userId="133895e8-240b-4811-850e-9cf94297d089" providerId="ADAL" clId="{7EA1A426-B0BE-476D-9041-EC73517A046C}" dt="2020-07-23T19:55:43.429" v="5692"/>
          <ac:graphicFrameMkLst>
            <pc:docMk/>
            <pc:sldMk cId="697818125" sldId="332"/>
            <ac:graphicFrameMk id="5" creationId="{3AC803A6-C3A0-43E9-9853-62CF8760B445}"/>
          </ac:graphicFrameMkLst>
        </pc:graphicFrameChg>
        <pc:graphicFrameChg chg="add del mod">
          <ac:chgData name="Michael A Fudge Jr" userId="133895e8-240b-4811-850e-9cf94297d089" providerId="ADAL" clId="{7EA1A426-B0BE-476D-9041-EC73517A046C}" dt="2020-07-23T19:55:43.429" v="5692"/>
          <ac:graphicFrameMkLst>
            <pc:docMk/>
            <pc:sldMk cId="697818125" sldId="332"/>
            <ac:graphicFrameMk id="6" creationId="{8E273919-545E-431B-9C27-82368255AF61}"/>
          </ac:graphicFrameMkLst>
        </pc:graphicFrameChg>
        <pc:graphicFrameChg chg="add del mod">
          <ac:chgData name="Michael A Fudge Jr" userId="133895e8-240b-4811-850e-9cf94297d089" providerId="ADAL" clId="{7EA1A426-B0BE-476D-9041-EC73517A046C}" dt="2020-07-23T19:55:43.429" v="5692"/>
          <ac:graphicFrameMkLst>
            <pc:docMk/>
            <pc:sldMk cId="697818125" sldId="332"/>
            <ac:graphicFrameMk id="7" creationId="{A7E34858-1A61-431E-B2D9-C3BFBFFC8C30}"/>
          </ac:graphicFrameMkLst>
        </pc:graphicFrameChg>
        <pc:graphicFrameChg chg="add del mod">
          <ac:chgData name="Michael A Fudge Jr" userId="133895e8-240b-4811-850e-9cf94297d089" providerId="ADAL" clId="{7EA1A426-B0BE-476D-9041-EC73517A046C}" dt="2020-07-23T19:55:43.429" v="5692"/>
          <ac:graphicFrameMkLst>
            <pc:docMk/>
            <pc:sldMk cId="697818125" sldId="332"/>
            <ac:graphicFrameMk id="8" creationId="{415583B1-7D7A-43E0-B35E-E2647C9B22FF}"/>
          </ac:graphicFrameMkLst>
        </pc:graphicFrameChg>
        <pc:graphicFrameChg chg="add del mod">
          <ac:chgData name="Michael A Fudge Jr" userId="133895e8-240b-4811-850e-9cf94297d089" providerId="ADAL" clId="{7EA1A426-B0BE-476D-9041-EC73517A046C}" dt="2020-07-23T19:55:43.429" v="5692"/>
          <ac:graphicFrameMkLst>
            <pc:docMk/>
            <pc:sldMk cId="697818125" sldId="332"/>
            <ac:graphicFrameMk id="9" creationId="{D695F8D5-04E3-4D89-AAD4-95918846AE90}"/>
          </ac:graphicFrameMkLst>
        </pc:graphicFrameChg>
        <pc:graphicFrameChg chg="add mod modGraphic">
          <ac:chgData name="Michael A Fudge Jr" userId="133895e8-240b-4811-850e-9cf94297d089" providerId="ADAL" clId="{7EA1A426-B0BE-476D-9041-EC73517A046C}" dt="2020-07-23T19:56:09.835" v="5696" actId="12385"/>
          <ac:graphicFrameMkLst>
            <pc:docMk/>
            <pc:sldMk cId="697818125" sldId="332"/>
            <ac:graphicFrameMk id="14" creationId="{41BF71DD-53CF-45E7-A832-3D53C89BC75C}"/>
          </ac:graphicFrameMkLst>
        </pc:graphicFrameChg>
      </pc:sldChg>
      <pc:sldChg chg="addSp delSp modSp new mod ord setBg modAnim">
        <pc:chgData name="Michael A Fudge Jr" userId="133895e8-240b-4811-850e-9cf94297d089" providerId="ADAL" clId="{7EA1A426-B0BE-476D-9041-EC73517A046C}" dt="2020-07-23T19:56:43.821" v="5698" actId="207"/>
        <pc:sldMkLst>
          <pc:docMk/>
          <pc:sldMk cId="2877314342" sldId="333"/>
        </pc:sldMkLst>
        <pc:spChg chg="mod">
          <ac:chgData name="Michael A Fudge Jr" userId="133895e8-240b-4811-850e-9cf94297d089" providerId="ADAL" clId="{7EA1A426-B0BE-476D-9041-EC73517A046C}" dt="2020-07-23T19:56:26.643" v="5697" actId="1076"/>
          <ac:spMkLst>
            <pc:docMk/>
            <pc:sldMk cId="2877314342" sldId="333"/>
            <ac:spMk id="2" creationId="{DDDB0727-2FFF-4020-891A-5451CB1D317A}"/>
          </ac:spMkLst>
        </pc:spChg>
        <pc:spChg chg="del mod">
          <ac:chgData name="Michael A Fudge Jr" userId="133895e8-240b-4811-850e-9cf94297d089" providerId="ADAL" clId="{7EA1A426-B0BE-476D-9041-EC73517A046C}" dt="2020-07-23T19:53:09.446" v="5650" actId="26606"/>
          <ac:spMkLst>
            <pc:docMk/>
            <pc:sldMk cId="2877314342" sldId="333"/>
            <ac:spMk id="3" creationId="{E970AEB5-12AC-4E97-BAF0-BA1B8B234A10}"/>
          </ac:spMkLst>
        </pc:spChg>
        <pc:spChg chg="add mod">
          <ac:chgData name="Michael A Fudge Jr" userId="133895e8-240b-4811-850e-9cf94297d089" providerId="ADAL" clId="{7EA1A426-B0BE-476D-9041-EC73517A046C}" dt="2020-07-23T19:56:43.821" v="5698" actId="207"/>
          <ac:spMkLst>
            <pc:docMk/>
            <pc:sldMk cId="2877314342" sldId="333"/>
            <ac:spMk id="9" creationId="{46C2E80F-49A6-4372-B103-219D417A55ED}"/>
          </ac:spMkLst>
        </pc:spChg>
        <pc:graphicFrameChg chg="add mod">
          <ac:chgData name="Michael A Fudge Jr" userId="133895e8-240b-4811-850e-9cf94297d089" providerId="ADAL" clId="{7EA1A426-B0BE-476D-9041-EC73517A046C}" dt="2020-07-23T19:54:43.830" v="5657" actId="12269"/>
          <ac:graphicFrameMkLst>
            <pc:docMk/>
            <pc:sldMk cId="2877314342" sldId="333"/>
            <ac:graphicFrameMk id="5" creationId="{E6381131-23C3-469E-87B8-0C01BFD9FF23}"/>
          </ac:graphicFrameMkLst>
        </pc:graphicFrameChg>
      </pc:sldChg>
      <pc:sldChg chg="modSp add mod ord">
        <pc:chgData name="Michael A Fudge Jr" userId="133895e8-240b-4811-850e-9cf94297d089" providerId="ADAL" clId="{7EA1A426-B0BE-476D-9041-EC73517A046C}" dt="2020-07-23T20:13:09.493" v="6689" actId="20577"/>
        <pc:sldMkLst>
          <pc:docMk/>
          <pc:sldMk cId="165813408" sldId="334"/>
        </pc:sldMkLst>
        <pc:spChg chg="mod">
          <ac:chgData name="Michael A Fudge Jr" userId="133895e8-240b-4811-850e-9cf94297d089" providerId="ADAL" clId="{7EA1A426-B0BE-476D-9041-EC73517A046C}" dt="2020-07-23T20:06:47.571" v="6147" actId="20577"/>
          <ac:spMkLst>
            <pc:docMk/>
            <pc:sldMk cId="165813408" sldId="334"/>
            <ac:spMk id="5" creationId="{E0D04EC1-733E-4BA9-9251-8C6E6E3D01D7}"/>
          </ac:spMkLst>
        </pc:spChg>
        <pc:spChg chg="mod">
          <ac:chgData name="Michael A Fudge Jr" userId="133895e8-240b-4811-850e-9cf94297d089" providerId="ADAL" clId="{7EA1A426-B0BE-476D-9041-EC73517A046C}" dt="2020-07-23T20:13:09.493" v="6689" actId="20577"/>
          <ac:spMkLst>
            <pc:docMk/>
            <pc:sldMk cId="165813408" sldId="334"/>
            <ac:spMk id="6" creationId="{E33EFCDF-893E-4DC5-B75A-872200D063CA}"/>
          </ac:spMkLst>
        </pc:spChg>
      </pc:sldChg>
      <pc:sldChg chg="addSp modSp new mod modAnim">
        <pc:chgData name="Michael A Fudge Jr" userId="133895e8-240b-4811-850e-9cf94297d089" providerId="ADAL" clId="{7EA1A426-B0BE-476D-9041-EC73517A046C}" dt="2020-07-24T16:05:36.154" v="7790"/>
        <pc:sldMkLst>
          <pc:docMk/>
          <pc:sldMk cId="2231528915" sldId="335"/>
        </pc:sldMkLst>
        <pc:spChg chg="mod">
          <ac:chgData name="Michael A Fudge Jr" userId="133895e8-240b-4811-850e-9cf94297d089" providerId="ADAL" clId="{7EA1A426-B0BE-476D-9041-EC73517A046C}" dt="2020-07-23T20:10:06.135" v="6503" actId="20577"/>
          <ac:spMkLst>
            <pc:docMk/>
            <pc:sldMk cId="2231528915" sldId="335"/>
            <ac:spMk id="2" creationId="{97C87273-5F5F-48DB-9399-B84E14B8D97B}"/>
          </ac:spMkLst>
        </pc:spChg>
        <pc:spChg chg="mod">
          <ac:chgData name="Michael A Fudge Jr" userId="133895e8-240b-4811-850e-9cf94297d089" providerId="ADAL" clId="{7EA1A426-B0BE-476D-9041-EC73517A046C}" dt="2020-07-24T16:02:00.829" v="7764" actId="20577"/>
          <ac:spMkLst>
            <pc:docMk/>
            <pc:sldMk cId="2231528915" sldId="335"/>
            <ac:spMk id="3" creationId="{5E31C3D4-03F5-432B-A1DC-425339ECE7DF}"/>
          </ac:spMkLst>
        </pc:spChg>
        <pc:spChg chg="add mod">
          <ac:chgData name="Michael A Fudge Jr" userId="133895e8-240b-4811-850e-9cf94297d089" providerId="ADAL" clId="{7EA1A426-B0BE-476D-9041-EC73517A046C}" dt="2020-07-24T16:04:54.245" v="7782" actId="208"/>
          <ac:spMkLst>
            <pc:docMk/>
            <pc:sldMk cId="2231528915" sldId="335"/>
            <ac:spMk id="6" creationId="{FAF18B4A-CB3B-4DD6-BC92-3E2746DBEA72}"/>
          </ac:spMkLst>
        </pc:spChg>
        <pc:spChg chg="add mod">
          <ac:chgData name="Michael A Fudge Jr" userId="133895e8-240b-4811-850e-9cf94297d089" providerId="ADAL" clId="{7EA1A426-B0BE-476D-9041-EC73517A046C}" dt="2020-07-24T16:04:57.342" v="7783" actId="208"/>
          <ac:spMkLst>
            <pc:docMk/>
            <pc:sldMk cId="2231528915" sldId="335"/>
            <ac:spMk id="9" creationId="{647122D3-F6C2-47A3-A9B1-1B4CCFD17802}"/>
          </ac:spMkLst>
        </pc:spChg>
        <pc:spChg chg="add mod">
          <ac:chgData name="Michael A Fudge Jr" userId="133895e8-240b-4811-850e-9cf94297d089" providerId="ADAL" clId="{7EA1A426-B0BE-476D-9041-EC73517A046C}" dt="2020-07-24T16:04:50.396" v="7781" actId="208"/>
          <ac:spMkLst>
            <pc:docMk/>
            <pc:sldMk cId="2231528915" sldId="335"/>
            <ac:spMk id="12" creationId="{F156DF96-386C-4266-B1C1-15DB00A7DB03}"/>
          </ac:spMkLst>
        </pc:spChg>
        <pc:grpChg chg="add mod">
          <ac:chgData name="Michael A Fudge Jr" userId="133895e8-240b-4811-850e-9cf94297d089" providerId="ADAL" clId="{7EA1A426-B0BE-476D-9041-EC73517A046C}" dt="2020-07-24T16:03:49.755" v="7776" actId="1076"/>
          <ac:grpSpMkLst>
            <pc:docMk/>
            <pc:sldMk cId="2231528915" sldId="335"/>
            <ac:grpSpMk id="14" creationId="{C97D6A97-564A-4B40-A5D2-C5EEE66EC6AC}"/>
          </ac:grpSpMkLst>
        </pc:grpChg>
        <pc:grpChg chg="add mod">
          <ac:chgData name="Michael A Fudge Jr" userId="133895e8-240b-4811-850e-9cf94297d089" providerId="ADAL" clId="{7EA1A426-B0BE-476D-9041-EC73517A046C}" dt="2020-07-24T16:04:28.810" v="7779" actId="164"/>
          <ac:grpSpMkLst>
            <pc:docMk/>
            <pc:sldMk cId="2231528915" sldId="335"/>
            <ac:grpSpMk id="15" creationId="{19721126-F001-4B05-8729-F9994CFE411E}"/>
          </ac:grpSpMkLst>
        </pc:grpChg>
        <pc:grpChg chg="add mod">
          <ac:chgData name="Michael A Fudge Jr" userId="133895e8-240b-4811-850e-9cf94297d089" providerId="ADAL" clId="{7EA1A426-B0BE-476D-9041-EC73517A046C}" dt="2020-07-24T16:04:39.091" v="7780" actId="164"/>
          <ac:grpSpMkLst>
            <pc:docMk/>
            <pc:sldMk cId="2231528915" sldId="335"/>
            <ac:grpSpMk id="16" creationId="{6D26BF01-3EB2-4652-97A4-57B38F0D4F25}"/>
          </ac:grpSpMkLst>
        </pc:grpChg>
        <pc:graphicFrameChg chg="add mod modGraphic">
          <ac:chgData name="Michael A Fudge Jr" userId="133895e8-240b-4811-850e-9cf94297d089" providerId="ADAL" clId="{7EA1A426-B0BE-476D-9041-EC73517A046C}" dt="2020-07-24T16:03:54.860" v="7777" actId="14100"/>
          <ac:graphicFrameMkLst>
            <pc:docMk/>
            <pc:sldMk cId="2231528915" sldId="335"/>
            <ac:graphicFrameMk id="4" creationId="{1090ADE6-D059-4E45-A1AC-3ED169DC2E0B}"/>
          </ac:graphicFrameMkLst>
        </pc:graphicFrameChg>
        <pc:graphicFrameChg chg="add mod modGraphic">
          <ac:chgData name="Michael A Fudge Jr" userId="133895e8-240b-4811-850e-9cf94297d089" providerId="ADAL" clId="{7EA1A426-B0BE-476D-9041-EC73517A046C}" dt="2020-07-24T16:05:30.892" v="7789" actId="207"/>
          <ac:graphicFrameMkLst>
            <pc:docMk/>
            <pc:sldMk cId="2231528915" sldId="335"/>
            <ac:graphicFrameMk id="5" creationId="{F2703D39-80EA-403E-B9C0-D59291760657}"/>
          </ac:graphicFrameMkLst>
        </pc:graphicFrameChg>
        <pc:cxnChg chg="add mod">
          <ac:chgData name="Michael A Fudge Jr" userId="133895e8-240b-4811-850e-9cf94297d089" providerId="ADAL" clId="{7EA1A426-B0BE-476D-9041-EC73517A046C}" dt="2020-07-24T16:04:54.245" v="7782" actId="208"/>
          <ac:cxnSpMkLst>
            <pc:docMk/>
            <pc:sldMk cId="2231528915" sldId="335"/>
            <ac:cxnSpMk id="7" creationId="{C2FDD26F-09B0-4406-88CF-1AF5853C54BA}"/>
          </ac:cxnSpMkLst>
        </pc:cxnChg>
        <pc:cxnChg chg="add mod">
          <ac:chgData name="Michael A Fudge Jr" userId="133895e8-240b-4811-850e-9cf94297d089" providerId="ADAL" clId="{7EA1A426-B0BE-476D-9041-EC73517A046C}" dt="2020-07-24T16:04:54.245" v="7782" actId="208"/>
          <ac:cxnSpMkLst>
            <pc:docMk/>
            <pc:sldMk cId="2231528915" sldId="335"/>
            <ac:cxnSpMk id="8" creationId="{5DE41CA3-5E83-492D-87E6-0049AA4456F5}"/>
          </ac:cxnSpMkLst>
        </pc:cxnChg>
        <pc:cxnChg chg="add mod">
          <ac:chgData name="Michael A Fudge Jr" userId="133895e8-240b-4811-850e-9cf94297d089" providerId="ADAL" clId="{7EA1A426-B0BE-476D-9041-EC73517A046C}" dt="2020-07-24T16:04:57.342" v="7783" actId="208"/>
          <ac:cxnSpMkLst>
            <pc:docMk/>
            <pc:sldMk cId="2231528915" sldId="335"/>
            <ac:cxnSpMk id="10" creationId="{C4BA30E2-A59A-44DD-81F8-C4BFE4BAD9C2}"/>
          </ac:cxnSpMkLst>
        </pc:cxnChg>
        <pc:cxnChg chg="add mod">
          <ac:chgData name="Michael A Fudge Jr" userId="133895e8-240b-4811-850e-9cf94297d089" providerId="ADAL" clId="{7EA1A426-B0BE-476D-9041-EC73517A046C}" dt="2020-07-24T16:04:57.342" v="7783" actId="208"/>
          <ac:cxnSpMkLst>
            <pc:docMk/>
            <pc:sldMk cId="2231528915" sldId="335"/>
            <ac:cxnSpMk id="11" creationId="{4900EA51-A262-48D9-B213-18199E901881}"/>
          </ac:cxnSpMkLst>
        </pc:cxnChg>
        <pc:cxnChg chg="add mod">
          <ac:chgData name="Michael A Fudge Jr" userId="133895e8-240b-4811-850e-9cf94297d089" providerId="ADAL" clId="{7EA1A426-B0BE-476D-9041-EC73517A046C}" dt="2020-07-24T16:04:50.396" v="7781" actId="208"/>
          <ac:cxnSpMkLst>
            <pc:docMk/>
            <pc:sldMk cId="2231528915" sldId="335"/>
            <ac:cxnSpMk id="13" creationId="{3095DEEC-37B3-435F-ADEB-9E95CBD0D9CD}"/>
          </ac:cxnSpMkLst>
        </pc:cxnChg>
      </pc:sldChg>
      <pc:sldChg chg="addSp delSp modSp new del mod">
        <pc:chgData name="Michael A Fudge Jr" userId="133895e8-240b-4811-850e-9cf94297d089" providerId="ADAL" clId="{7EA1A426-B0BE-476D-9041-EC73517A046C}" dt="2020-07-25T18:13:59.560" v="9910" actId="47"/>
        <pc:sldMkLst>
          <pc:docMk/>
          <pc:sldMk cId="3567242808" sldId="336"/>
        </pc:sldMkLst>
        <pc:spChg chg="mod">
          <ac:chgData name="Michael A Fudge Jr" userId="133895e8-240b-4811-850e-9cf94297d089" providerId="ADAL" clId="{7EA1A426-B0BE-476D-9041-EC73517A046C}" dt="2020-07-23T20:11:00.384" v="6560" actId="20577"/>
          <ac:spMkLst>
            <pc:docMk/>
            <pc:sldMk cId="3567242808" sldId="336"/>
            <ac:spMk id="2" creationId="{8D8BDDC0-9083-4D8A-A19E-78BA89F624DD}"/>
          </ac:spMkLst>
        </pc:spChg>
        <pc:spChg chg="mod">
          <ac:chgData name="Michael A Fudge Jr" userId="133895e8-240b-4811-850e-9cf94297d089" providerId="ADAL" clId="{7EA1A426-B0BE-476D-9041-EC73517A046C}" dt="2020-07-24T20:46:07.624" v="9396" actId="20577"/>
          <ac:spMkLst>
            <pc:docMk/>
            <pc:sldMk cId="3567242808" sldId="336"/>
            <ac:spMk id="3" creationId="{CB1B9167-43B1-432F-AE8B-19A1F70FF5CC}"/>
          </ac:spMkLst>
        </pc:spChg>
        <pc:grpChg chg="add del mod">
          <ac:chgData name="Michael A Fudge Jr" userId="133895e8-240b-4811-850e-9cf94297d089" providerId="ADAL" clId="{7EA1A426-B0BE-476D-9041-EC73517A046C}" dt="2020-07-24T16:09:58.779" v="7933" actId="21"/>
          <ac:grpSpMkLst>
            <pc:docMk/>
            <pc:sldMk cId="3567242808" sldId="336"/>
            <ac:grpSpMk id="6" creationId="{A90C9C5D-8079-4854-B641-72DD45313A5E}"/>
          </ac:grpSpMkLst>
        </pc:grpChg>
        <pc:graphicFrameChg chg="add del mod modGraphic">
          <ac:chgData name="Michael A Fudge Jr" userId="133895e8-240b-4811-850e-9cf94297d089" providerId="ADAL" clId="{7EA1A426-B0BE-476D-9041-EC73517A046C}" dt="2020-07-24T16:09:58.779" v="7933" actId="21"/>
          <ac:graphicFrameMkLst>
            <pc:docMk/>
            <pc:sldMk cId="3567242808" sldId="336"/>
            <ac:graphicFrameMk id="4" creationId="{DF1C858B-0FA7-448A-B79D-D761B0A939BE}"/>
          </ac:graphicFrameMkLst>
        </pc:graphicFrameChg>
        <pc:graphicFrameChg chg="add del mod modGraphic">
          <ac:chgData name="Michael A Fudge Jr" userId="133895e8-240b-4811-850e-9cf94297d089" providerId="ADAL" clId="{7EA1A426-B0BE-476D-9041-EC73517A046C}" dt="2020-07-24T16:09:58.779" v="7933" actId="21"/>
          <ac:graphicFrameMkLst>
            <pc:docMk/>
            <pc:sldMk cId="3567242808" sldId="336"/>
            <ac:graphicFrameMk id="5" creationId="{8FFF98AF-311B-41A1-8C13-8B9286E21AA3}"/>
          </ac:graphicFrameMkLst>
        </pc:graphicFrameChg>
        <pc:cxnChg chg="mod">
          <ac:chgData name="Michael A Fudge Jr" userId="133895e8-240b-4811-850e-9cf94297d089" providerId="ADAL" clId="{7EA1A426-B0BE-476D-9041-EC73517A046C}" dt="2020-07-24T16:06:51.294" v="7840"/>
          <ac:cxnSpMkLst>
            <pc:docMk/>
            <pc:sldMk cId="3567242808" sldId="336"/>
            <ac:cxnSpMk id="7" creationId="{D3690E28-256D-4C82-AB98-94FC37857F9E}"/>
          </ac:cxnSpMkLst>
        </pc:cxnChg>
        <pc:cxnChg chg="mod">
          <ac:chgData name="Michael A Fudge Jr" userId="133895e8-240b-4811-850e-9cf94297d089" providerId="ADAL" clId="{7EA1A426-B0BE-476D-9041-EC73517A046C}" dt="2020-07-24T16:06:51.294" v="7840"/>
          <ac:cxnSpMkLst>
            <pc:docMk/>
            <pc:sldMk cId="3567242808" sldId="336"/>
            <ac:cxnSpMk id="8" creationId="{435CF7B8-B797-4D35-83E6-3201CD23CE91}"/>
          </ac:cxnSpMkLst>
        </pc:cxnChg>
        <pc:cxnChg chg="mod">
          <ac:chgData name="Michael A Fudge Jr" userId="133895e8-240b-4811-850e-9cf94297d089" providerId="ADAL" clId="{7EA1A426-B0BE-476D-9041-EC73517A046C}" dt="2020-07-24T16:06:51.294" v="7840"/>
          <ac:cxnSpMkLst>
            <pc:docMk/>
            <pc:sldMk cId="3567242808" sldId="336"/>
            <ac:cxnSpMk id="9" creationId="{C4964A67-C21F-42EE-B5B9-37C03298424E}"/>
          </ac:cxnSpMkLst>
        </pc:cxnChg>
        <pc:cxnChg chg="mod">
          <ac:chgData name="Michael A Fudge Jr" userId="133895e8-240b-4811-850e-9cf94297d089" providerId="ADAL" clId="{7EA1A426-B0BE-476D-9041-EC73517A046C}" dt="2020-07-24T16:06:51.294" v="7840"/>
          <ac:cxnSpMkLst>
            <pc:docMk/>
            <pc:sldMk cId="3567242808" sldId="336"/>
            <ac:cxnSpMk id="10" creationId="{2E1264AC-ECFD-437B-A395-F91DBCD4322D}"/>
          </ac:cxnSpMkLst>
        </pc:cxnChg>
      </pc:sldChg>
      <pc:sldChg chg="addSp delSp modSp new mod modAnim">
        <pc:chgData name="Michael A Fudge Jr" userId="133895e8-240b-4811-850e-9cf94297d089" providerId="ADAL" clId="{7EA1A426-B0BE-476D-9041-EC73517A046C}" dt="2020-07-24T20:38:48.343" v="9150" actId="20577"/>
        <pc:sldMkLst>
          <pc:docMk/>
          <pc:sldMk cId="951226270" sldId="337"/>
        </pc:sldMkLst>
        <pc:spChg chg="mod">
          <ac:chgData name="Michael A Fudge Jr" userId="133895e8-240b-4811-850e-9cf94297d089" providerId="ADAL" clId="{7EA1A426-B0BE-476D-9041-EC73517A046C}" dt="2020-07-24T20:25:08.363" v="8918" actId="403"/>
          <ac:spMkLst>
            <pc:docMk/>
            <pc:sldMk cId="951226270" sldId="337"/>
            <ac:spMk id="2" creationId="{C76771B3-2118-4936-AEFD-3AD91E964055}"/>
          </ac:spMkLst>
        </pc:spChg>
        <pc:spChg chg="mod">
          <ac:chgData name="Michael A Fudge Jr" userId="133895e8-240b-4811-850e-9cf94297d089" providerId="ADAL" clId="{7EA1A426-B0BE-476D-9041-EC73517A046C}" dt="2020-07-24T20:38:48.343" v="9150" actId="20577"/>
          <ac:spMkLst>
            <pc:docMk/>
            <pc:sldMk cId="951226270" sldId="337"/>
            <ac:spMk id="3" creationId="{972A6883-C8E3-4688-976F-003891682ED3}"/>
          </ac:spMkLst>
        </pc:spChg>
        <pc:spChg chg="add mod">
          <ac:chgData name="Michael A Fudge Jr" userId="133895e8-240b-4811-850e-9cf94297d089" providerId="ADAL" clId="{7EA1A426-B0BE-476D-9041-EC73517A046C}" dt="2020-07-24T20:34:40.563" v="8995" actId="1076"/>
          <ac:spMkLst>
            <pc:docMk/>
            <pc:sldMk cId="951226270" sldId="337"/>
            <ac:spMk id="6" creationId="{12506981-74DC-42E3-B199-7082A1B52833}"/>
          </ac:spMkLst>
        </pc:spChg>
        <pc:spChg chg="add mod">
          <ac:chgData name="Michael A Fudge Jr" userId="133895e8-240b-4811-850e-9cf94297d089" providerId="ADAL" clId="{7EA1A426-B0BE-476D-9041-EC73517A046C}" dt="2020-07-24T20:34:24.884" v="8994" actId="1076"/>
          <ac:spMkLst>
            <pc:docMk/>
            <pc:sldMk cId="951226270" sldId="337"/>
            <ac:spMk id="7" creationId="{161EBC0F-4720-4D93-B450-D5AD422DCED6}"/>
          </ac:spMkLst>
        </pc:spChg>
        <pc:spChg chg="add mod">
          <ac:chgData name="Michael A Fudge Jr" userId="133895e8-240b-4811-850e-9cf94297d089" providerId="ADAL" clId="{7EA1A426-B0BE-476D-9041-EC73517A046C}" dt="2020-07-24T20:34:40.563" v="8995" actId="1076"/>
          <ac:spMkLst>
            <pc:docMk/>
            <pc:sldMk cId="951226270" sldId="337"/>
            <ac:spMk id="8" creationId="{3D4591E2-EE93-4DB9-A112-C95871A3B406}"/>
          </ac:spMkLst>
        </pc:spChg>
        <pc:graphicFrameChg chg="add mod modGraphic">
          <ac:chgData name="Michael A Fudge Jr" userId="133895e8-240b-4811-850e-9cf94297d089" providerId="ADAL" clId="{7EA1A426-B0BE-476D-9041-EC73517A046C}" dt="2020-07-24T20:34:24.884" v="8994" actId="1076"/>
          <ac:graphicFrameMkLst>
            <pc:docMk/>
            <pc:sldMk cId="951226270" sldId="337"/>
            <ac:graphicFrameMk id="4" creationId="{AEF4E06D-E64C-440D-BDCC-8135D7F958A2}"/>
          </ac:graphicFrameMkLst>
        </pc:graphicFrameChg>
        <pc:graphicFrameChg chg="add mod modGraphic">
          <ac:chgData name="Michael A Fudge Jr" userId="133895e8-240b-4811-850e-9cf94297d089" providerId="ADAL" clId="{7EA1A426-B0BE-476D-9041-EC73517A046C}" dt="2020-07-24T20:34:40.563" v="8995" actId="1076"/>
          <ac:graphicFrameMkLst>
            <pc:docMk/>
            <pc:sldMk cId="951226270" sldId="337"/>
            <ac:graphicFrameMk id="5" creationId="{0A6DCB97-D131-42CA-AE94-D8A6BB341E41}"/>
          </ac:graphicFrameMkLst>
        </pc:graphicFrameChg>
        <pc:picChg chg="add del mod">
          <ac:chgData name="Michael A Fudge Jr" userId="133895e8-240b-4811-850e-9cf94297d089" providerId="ADAL" clId="{7EA1A426-B0BE-476D-9041-EC73517A046C}" dt="2020-07-24T20:32:17.537" v="8984"/>
          <ac:picMkLst>
            <pc:docMk/>
            <pc:sldMk cId="951226270" sldId="337"/>
            <ac:picMk id="9" creationId="{9AD37B22-0D14-4515-8B5C-6F91B408D8E8}"/>
          </ac:picMkLst>
        </pc:picChg>
        <pc:picChg chg="add del mod">
          <ac:chgData name="Michael A Fudge Jr" userId="133895e8-240b-4811-850e-9cf94297d089" providerId="ADAL" clId="{7EA1A426-B0BE-476D-9041-EC73517A046C}" dt="2020-07-24T20:33:55.239" v="8990" actId="478"/>
          <ac:picMkLst>
            <pc:docMk/>
            <pc:sldMk cId="951226270" sldId="337"/>
            <ac:picMk id="10" creationId="{CB4E2F95-CEDE-43D3-8F14-A6CBE721CE2F}"/>
          </ac:picMkLst>
        </pc:picChg>
        <pc:picChg chg="add del mod">
          <ac:chgData name="Michael A Fudge Jr" userId="133895e8-240b-4811-850e-9cf94297d089" providerId="ADAL" clId="{7EA1A426-B0BE-476D-9041-EC73517A046C}" dt="2020-07-24T20:33:57.056" v="8991" actId="478"/>
          <ac:picMkLst>
            <pc:docMk/>
            <pc:sldMk cId="951226270" sldId="337"/>
            <ac:picMk id="11" creationId="{BB5216A8-B442-4F6B-9118-8E4D8E9A612E}"/>
          </ac:picMkLst>
        </pc:picChg>
        <pc:picChg chg="add mod">
          <ac:chgData name="Michael A Fudge Jr" userId="133895e8-240b-4811-850e-9cf94297d089" providerId="ADAL" clId="{7EA1A426-B0BE-476D-9041-EC73517A046C}" dt="2020-07-24T20:34:44.550" v="8996" actId="1076"/>
          <ac:picMkLst>
            <pc:docMk/>
            <pc:sldMk cId="951226270" sldId="337"/>
            <ac:picMk id="12" creationId="{80D01DC8-0CC5-4419-A88C-B64D4CD2026B}"/>
          </ac:picMkLst>
        </pc:picChg>
      </pc:sldChg>
      <pc:sldChg chg="modSp new del mod">
        <pc:chgData name="Michael A Fudge Jr" userId="133895e8-240b-4811-850e-9cf94297d089" providerId="ADAL" clId="{7EA1A426-B0BE-476D-9041-EC73517A046C}" dt="2020-07-25T18:12:39.152" v="9858" actId="47"/>
        <pc:sldMkLst>
          <pc:docMk/>
          <pc:sldMk cId="2834510783" sldId="338"/>
        </pc:sldMkLst>
        <pc:spChg chg="mod">
          <ac:chgData name="Michael A Fudge Jr" userId="133895e8-240b-4811-850e-9cf94297d089" providerId="ADAL" clId="{7EA1A426-B0BE-476D-9041-EC73517A046C}" dt="2020-07-23T20:12:26.301" v="6619" actId="20577"/>
          <ac:spMkLst>
            <pc:docMk/>
            <pc:sldMk cId="2834510783" sldId="338"/>
            <ac:spMk id="2" creationId="{959633ED-EE23-4072-9B02-663E22468747}"/>
          </ac:spMkLst>
        </pc:spChg>
      </pc:sldChg>
      <pc:sldChg chg="modSp new del mod">
        <pc:chgData name="Michael A Fudge Jr" userId="133895e8-240b-4811-850e-9cf94297d089" providerId="ADAL" clId="{7EA1A426-B0BE-476D-9041-EC73517A046C}" dt="2020-07-24T20:45:01.038" v="9382" actId="47"/>
        <pc:sldMkLst>
          <pc:docMk/>
          <pc:sldMk cId="1772931722" sldId="339"/>
        </pc:sldMkLst>
        <pc:spChg chg="mod">
          <ac:chgData name="Michael A Fudge Jr" userId="133895e8-240b-4811-850e-9cf94297d089" providerId="ADAL" clId="{7EA1A426-B0BE-476D-9041-EC73517A046C}" dt="2020-07-23T20:12:41.529" v="6637" actId="20577"/>
          <ac:spMkLst>
            <pc:docMk/>
            <pc:sldMk cId="1772931722" sldId="339"/>
            <ac:spMk id="2" creationId="{36EC3B16-0BE2-49F1-908F-24E820FA7082}"/>
          </ac:spMkLst>
        </pc:spChg>
        <pc:spChg chg="mod">
          <ac:chgData name="Michael A Fudge Jr" userId="133895e8-240b-4811-850e-9cf94297d089" providerId="ADAL" clId="{7EA1A426-B0BE-476D-9041-EC73517A046C}" dt="2020-07-23T20:14:16.652" v="6855" actId="20577"/>
          <ac:spMkLst>
            <pc:docMk/>
            <pc:sldMk cId="1772931722" sldId="339"/>
            <ac:spMk id="3" creationId="{AA85ADC3-DEC4-4255-969D-879192126FCB}"/>
          </ac:spMkLst>
        </pc:spChg>
      </pc:sldChg>
      <pc:sldChg chg="modSp add mod ord modNotesTx">
        <pc:chgData name="Michael A Fudge Jr" userId="133895e8-240b-4811-850e-9cf94297d089" providerId="ADAL" clId="{7EA1A426-B0BE-476D-9041-EC73517A046C}" dt="2020-07-25T18:23:42.095" v="10741" actId="113"/>
        <pc:sldMkLst>
          <pc:docMk/>
          <pc:sldMk cId="67984622" sldId="340"/>
        </pc:sldMkLst>
        <pc:spChg chg="mod">
          <ac:chgData name="Michael A Fudge Jr" userId="133895e8-240b-4811-850e-9cf94297d089" providerId="ADAL" clId="{7EA1A426-B0BE-476D-9041-EC73517A046C}" dt="2020-07-24T16:06:10.338" v="7815" actId="20577"/>
          <ac:spMkLst>
            <pc:docMk/>
            <pc:sldMk cId="67984622" sldId="340"/>
            <ac:spMk id="2" creationId="{A0EC69E1-79D5-4CCA-9AE3-8CCDB54E5D78}"/>
          </ac:spMkLst>
        </pc:spChg>
        <pc:spChg chg="mod">
          <ac:chgData name="Michael A Fudge Jr" userId="133895e8-240b-4811-850e-9cf94297d089" providerId="ADAL" clId="{7EA1A426-B0BE-476D-9041-EC73517A046C}" dt="2020-07-25T18:23:42.095" v="10741" actId="113"/>
          <ac:spMkLst>
            <pc:docMk/>
            <pc:sldMk cId="67984622" sldId="340"/>
            <ac:spMk id="3" creationId="{23BFC44E-10DC-44C2-99E8-3D541093BB67}"/>
          </ac:spMkLst>
        </pc:spChg>
        <pc:graphicFrameChg chg="mod modGraphic">
          <ac:chgData name="Michael A Fudge Jr" userId="133895e8-240b-4811-850e-9cf94297d089" providerId="ADAL" clId="{7EA1A426-B0BE-476D-9041-EC73517A046C}" dt="2020-07-25T18:20:59.778" v="10538" actId="1076"/>
          <ac:graphicFrameMkLst>
            <pc:docMk/>
            <pc:sldMk cId="67984622" sldId="340"/>
            <ac:graphicFrameMk id="8" creationId="{0300AFF8-D8B9-41D1-8E4B-B0B416CA8B11}"/>
          </ac:graphicFrameMkLst>
        </pc:graphicFrameChg>
      </pc:sldChg>
      <pc:sldChg chg="addSp delSp modSp new mod modAnim">
        <pc:chgData name="Michael A Fudge Jr" userId="133895e8-240b-4811-850e-9cf94297d089" providerId="ADAL" clId="{7EA1A426-B0BE-476D-9041-EC73517A046C}" dt="2020-07-24T16:21:08.009" v="8436"/>
        <pc:sldMkLst>
          <pc:docMk/>
          <pc:sldMk cId="4237924853" sldId="341"/>
        </pc:sldMkLst>
        <pc:spChg chg="mod">
          <ac:chgData name="Michael A Fudge Jr" userId="133895e8-240b-4811-850e-9cf94297d089" providerId="ADAL" clId="{7EA1A426-B0BE-476D-9041-EC73517A046C}" dt="2020-07-24T16:09:48.658" v="7931" actId="14100"/>
          <ac:spMkLst>
            <pc:docMk/>
            <pc:sldMk cId="4237924853" sldId="341"/>
            <ac:spMk id="2" creationId="{6C464A5E-1908-4D64-8B8F-52FDA54D68F2}"/>
          </ac:spMkLst>
        </pc:spChg>
        <pc:spChg chg="del">
          <ac:chgData name="Michael A Fudge Jr" userId="133895e8-240b-4811-850e-9cf94297d089" providerId="ADAL" clId="{7EA1A426-B0BE-476D-9041-EC73517A046C}" dt="2020-07-24T16:09:52.642" v="7932" actId="478"/>
          <ac:spMkLst>
            <pc:docMk/>
            <pc:sldMk cId="4237924853" sldId="341"/>
            <ac:spMk id="3" creationId="{9DB5D515-058D-433A-B4F4-86A42F9D494F}"/>
          </ac:spMkLst>
        </pc:spChg>
        <pc:spChg chg="add mod">
          <ac:chgData name="Michael A Fudge Jr" userId="133895e8-240b-4811-850e-9cf94297d089" providerId="ADAL" clId="{7EA1A426-B0BE-476D-9041-EC73517A046C}" dt="2020-07-24T16:19:18.989" v="8324" actId="20577"/>
          <ac:spMkLst>
            <pc:docMk/>
            <pc:sldMk cId="4237924853" sldId="341"/>
            <ac:spMk id="11" creationId="{9FB830E1-8633-41FC-95A0-5A273132B1BD}"/>
          </ac:spMkLst>
        </pc:spChg>
        <pc:spChg chg="add mod">
          <ac:chgData name="Michael A Fudge Jr" userId="133895e8-240b-4811-850e-9cf94297d089" providerId="ADAL" clId="{7EA1A426-B0BE-476D-9041-EC73517A046C}" dt="2020-07-24T16:19:25.061" v="8331" actId="20577"/>
          <ac:spMkLst>
            <pc:docMk/>
            <pc:sldMk cId="4237924853" sldId="341"/>
            <ac:spMk id="12" creationId="{D174CDBB-C1D7-457A-ACC4-FFF2625C5969}"/>
          </ac:spMkLst>
        </pc:spChg>
        <pc:spChg chg="add mod">
          <ac:chgData name="Michael A Fudge Jr" userId="133895e8-240b-4811-850e-9cf94297d089" providerId="ADAL" clId="{7EA1A426-B0BE-476D-9041-EC73517A046C}" dt="2020-07-24T16:20:39.909" v="8431" actId="14100"/>
          <ac:spMkLst>
            <pc:docMk/>
            <pc:sldMk cId="4237924853" sldId="341"/>
            <ac:spMk id="13" creationId="{248A1DFF-50D7-4E53-BB01-A7323CBD8A61}"/>
          </ac:spMkLst>
        </pc:spChg>
        <pc:grpChg chg="add mod">
          <ac:chgData name="Michael A Fudge Jr" userId="133895e8-240b-4811-850e-9cf94297d089" providerId="ADAL" clId="{7EA1A426-B0BE-476D-9041-EC73517A046C}" dt="2020-07-24T16:11:51.588" v="7950" actId="14100"/>
          <ac:grpSpMkLst>
            <pc:docMk/>
            <pc:sldMk cId="4237924853" sldId="341"/>
            <ac:grpSpMk id="6" creationId="{C496F037-CC52-4806-AFE7-CCEB740F1235}"/>
          </ac:grpSpMkLst>
        </pc:grpChg>
        <pc:graphicFrameChg chg="add mod modGraphic">
          <ac:chgData name="Michael A Fudge Jr" userId="133895e8-240b-4811-850e-9cf94297d089" providerId="ADAL" clId="{7EA1A426-B0BE-476D-9041-EC73517A046C}" dt="2020-07-24T16:13:17.441" v="7956" actId="207"/>
          <ac:graphicFrameMkLst>
            <pc:docMk/>
            <pc:sldMk cId="4237924853" sldId="341"/>
            <ac:graphicFrameMk id="4" creationId="{370D0357-298C-49E7-99F6-FB57B897A537}"/>
          </ac:graphicFrameMkLst>
        </pc:graphicFrameChg>
        <pc:graphicFrameChg chg="add mod modGraphic">
          <ac:chgData name="Michael A Fudge Jr" userId="133895e8-240b-4811-850e-9cf94297d089" providerId="ADAL" clId="{7EA1A426-B0BE-476D-9041-EC73517A046C}" dt="2020-07-24T16:13:32.916" v="7959" actId="14734"/>
          <ac:graphicFrameMkLst>
            <pc:docMk/>
            <pc:sldMk cId="4237924853" sldId="341"/>
            <ac:graphicFrameMk id="5" creationId="{0BE33315-BB48-4802-AED7-EC65029FA111}"/>
          </ac:graphicFrameMkLst>
        </pc:graphicFrameChg>
        <pc:cxnChg chg="mod">
          <ac:chgData name="Michael A Fudge Jr" userId="133895e8-240b-4811-850e-9cf94297d089" providerId="ADAL" clId="{7EA1A426-B0BE-476D-9041-EC73517A046C}" dt="2020-07-24T16:12:27.899" v="7952" actId="208"/>
          <ac:cxnSpMkLst>
            <pc:docMk/>
            <pc:sldMk cId="4237924853" sldId="341"/>
            <ac:cxnSpMk id="7" creationId="{15184417-FB63-4C3C-8F70-E79E879D7BCF}"/>
          </ac:cxnSpMkLst>
        </pc:cxnChg>
        <pc:cxnChg chg="mod">
          <ac:chgData name="Michael A Fudge Jr" userId="133895e8-240b-4811-850e-9cf94297d089" providerId="ADAL" clId="{7EA1A426-B0BE-476D-9041-EC73517A046C}" dt="2020-07-24T16:12:27.899" v="7952" actId="208"/>
          <ac:cxnSpMkLst>
            <pc:docMk/>
            <pc:sldMk cId="4237924853" sldId="341"/>
            <ac:cxnSpMk id="8" creationId="{AEFD82B8-E8B5-41F2-825F-15D2F5BBB0C1}"/>
          </ac:cxnSpMkLst>
        </pc:cxnChg>
        <pc:cxnChg chg="mod">
          <ac:chgData name="Michael A Fudge Jr" userId="133895e8-240b-4811-850e-9cf94297d089" providerId="ADAL" clId="{7EA1A426-B0BE-476D-9041-EC73517A046C}" dt="2020-07-24T16:12:27.899" v="7952" actId="208"/>
          <ac:cxnSpMkLst>
            <pc:docMk/>
            <pc:sldMk cId="4237924853" sldId="341"/>
            <ac:cxnSpMk id="9" creationId="{0AA76B59-446E-4B1A-AAF2-A30EA9F8EFC5}"/>
          </ac:cxnSpMkLst>
        </pc:cxnChg>
        <pc:cxnChg chg="mod">
          <ac:chgData name="Michael A Fudge Jr" userId="133895e8-240b-4811-850e-9cf94297d089" providerId="ADAL" clId="{7EA1A426-B0BE-476D-9041-EC73517A046C}" dt="2020-07-24T16:12:27.899" v="7952" actId="208"/>
          <ac:cxnSpMkLst>
            <pc:docMk/>
            <pc:sldMk cId="4237924853" sldId="341"/>
            <ac:cxnSpMk id="10" creationId="{4BFA1FFB-4290-4D4E-8E4D-20BA869C84DD}"/>
          </ac:cxnSpMkLst>
        </pc:cxnChg>
      </pc:sldChg>
      <pc:sldChg chg="addSp modSp new mod modClrScheme chgLayout">
        <pc:chgData name="Michael A Fudge Jr" userId="133895e8-240b-4811-850e-9cf94297d089" providerId="ADAL" clId="{7EA1A426-B0BE-476D-9041-EC73517A046C}" dt="2020-07-24T16:28:19.985" v="8895" actId="20577"/>
        <pc:sldMkLst>
          <pc:docMk/>
          <pc:sldMk cId="3333140738" sldId="342"/>
        </pc:sldMkLst>
        <pc:spChg chg="mod ord">
          <ac:chgData name="Michael A Fudge Jr" userId="133895e8-240b-4811-850e-9cf94297d089" providerId="ADAL" clId="{7EA1A426-B0BE-476D-9041-EC73517A046C}" dt="2020-07-24T16:24:38.938" v="8505" actId="700"/>
          <ac:spMkLst>
            <pc:docMk/>
            <pc:sldMk cId="3333140738" sldId="342"/>
            <ac:spMk id="2" creationId="{32313F5A-1BD3-4BB5-9146-8BA7757BC011}"/>
          </ac:spMkLst>
        </pc:spChg>
        <pc:spChg chg="mod ord">
          <ac:chgData name="Michael A Fudge Jr" userId="133895e8-240b-4811-850e-9cf94297d089" providerId="ADAL" clId="{7EA1A426-B0BE-476D-9041-EC73517A046C}" dt="2020-07-24T16:28:03.744" v="8845" actId="5793"/>
          <ac:spMkLst>
            <pc:docMk/>
            <pc:sldMk cId="3333140738" sldId="342"/>
            <ac:spMk id="3" creationId="{8388ADF4-171B-49AD-A6F1-1E22DC9592AF}"/>
          </ac:spMkLst>
        </pc:spChg>
        <pc:spChg chg="add mod ord">
          <ac:chgData name="Michael A Fudge Jr" userId="133895e8-240b-4811-850e-9cf94297d089" providerId="ADAL" clId="{7EA1A426-B0BE-476D-9041-EC73517A046C}" dt="2020-07-24T16:28:19.985" v="8895" actId="20577"/>
          <ac:spMkLst>
            <pc:docMk/>
            <pc:sldMk cId="3333140738" sldId="342"/>
            <ac:spMk id="4" creationId="{7703259F-66ED-4C13-B7E6-DFC80FE07F76}"/>
          </ac:spMkLst>
        </pc:spChg>
      </pc:sldChg>
      <pc:sldChg chg="modSp add mod ord">
        <pc:chgData name="Michael A Fudge Jr" userId="133895e8-240b-4811-850e-9cf94297d089" providerId="ADAL" clId="{7EA1A426-B0BE-476D-9041-EC73517A046C}" dt="2020-07-24T20:44:46.098" v="9381" actId="20577"/>
        <pc:sldMkLst>
          <pc:docMk/>
          <pc:sldMk cId="2689965737" sldId="343"/>
        </pc:sldMkLst>
        <pc:spChg chg="mod">
          <ac:chgData name="Michael A Fudge Jr" userId="133895e8-240b-4811-850e-9cf94297d089" providerId="ADAL" clId="{7EA1A426-B0BE-476D-9041-EC73517A046C}" dt="2020-07-24T20:40:18.973" v="9171" actId="20577"/>
          <ac:spMkLst>
            <pc:docMk/>
            <pc:sldMk cId="2689965737" sldId="343"/>
            <ac:spMk id="5" creationId="{E0D04EC1-733E-4BA9-9251-8C6E6E3D01D7}"/>
          </ac:spMkLst>
        </pc:spChg>
        <pc:spChg chg="mod">
          <ac:chgData name="Michael A Fudge Jr" userId="133895e8-240b-4811-850e-9cf94297d089" providerId="ADAL" clId="{7EA1A426-B0BE-476D-9041-EC73517A046C}" dt="2020-07-24T20:44:46.098" v="9381" actId="20577"/>
          <ac:spMkLst>
            <pc:docMk/>
            <pc:sldMk cId="2689965737" sldId="343"/>
            <ac:spMk id="6" creationId="{E33EFCDF-893E-4DC5-B75A-872200D063CA}"/>
          </ac:spMkLst>
        </pc:spChg>
      </pc:sldChg>
      <pc:sldChg chg="addSp delSp modSp add mod ord">
        <pc:chgData name="Michael A Fudge Jr" userId="133895e8-240b-4811-850e-9cf94297d089" providerId="ADAL" clId="{7EA1A426-B0BE-476D-9041-EC73517A046C}" dt="2020-07-25T18:12:32.002" v="9855" actId="14100"/>
        <pc:sldMkLst>
          <pc:docMk/>
          <pc:sldMk cId="2148454917" sldId="344"/>
        </pc:sldMkLst>
        <pc:spChg chg="mod">
          <ac:chgData name="Michael A Fudge Jr" userId="133895e8-240b-4811-850e-9cf94297d089" providerId="ADAL" clId="{7EA1A426-B0BE-476D-9041-EC73517A046C}" dt="2020-07-24T20:50:52.208" v="9521" actId="1076"/>
          <ac:spMkLst>
            <pc:docMk/>
            <pc:sldMk cId="2148454917" sldId="344"/>
            <ac:spMk id="2" creationId="{A0EC69E1-79D5-4CCA-9AE3-8CCDB54E5D78}"/>
          </ac:spMkLst>
        </pc:spChg>
        <pc:spChg chg="mod">
          <ac:chgData name="Michael A Fudge Jr" userId="133895e8-240b-4811-850e-9cf94297d089" providerId="ADAL" clId="{7EA1A426-B0BE-476D-9041-EC73517A046C}" dt="2020-07-25T18:12:32.002" v="9855" actId="14100"/>
          <ac:spMkLst>
            <pc:docMk/>
            <pc:sldMk cId="2148454917" sldId="344"/>
            <ac:spMk id="3" creationId="{23BFC44E-10DC-44C2-99E8-3D541093BB67}"/>
          </ac:spMkLst>
        </pc:spChg>
        <pc:spChg chg="add mod">
          <ac:chgData name="Michael A Fudge Jr" userId="133895e8-240b-4811-850e-9cf94297d089" providerId="ADAL" clId="{7EA1A426-B0BE-476D-9041-EC73517A046C}" dt="2020-07-25T02:31:11.818" v="9758" actId="207"/>
          <ac:spMkLst>
            <pc:docMk/>
            <pc:sldMk cId="2148454917" sldId="344"/>
            <ac:spMk id="5" creationId="{384B5593-B507-490E-8E6E-CB802631F75A}"/>
          </ac:spMkLst>
        </pc:spChg>
        <pc:spChg chg="add mod">
          <ac:chgData name="Michael A Fudge Jr" userId="133895e8-240b-4811-850e-9cf94297d089" providerId="ADAL" clId="{7EA1A426-B0BE-476D-9041-EC73517A046C}" dt="2020-07-25T02:31:30.780" v="9763" actId="20577"/>
          <ac:spMkLst>
            <pc:docMk/>
            <pc:sldMk cId="2148454917" sldId="344"/>
            <ac:spMk id="11" creationId="{AEC3B52F-2469-4D49-8CE0-4C7A22708410}"/>
          </ac:spMkLst>
        </pc:spChg>
        <pc:graphicFrameChg chg="add mod modGraphic">
          <ac:chgData name="Michael A Fudge Jr" userId="133895e8-240b-4811-850e-9cf94297d089" providerId="ADAL" clId="{7EA1A426-B0BE-476D-9041-EC73517A046C}" dt="2020-07-25T02:30:33.965" v="9742" actId="1076"/>
          <ac:graphicFrameMkLst>
            <pc:docMk/>
            <pc:sldMk cId="2148454917" sldId="344"/>
            <ac:graphicFrameMk id="4" creationId="{3B5AD7E1-1D66-4A49-9BB8-D5A4D10EE17A}"/>
          </ac:graphicFrameMkLst>
        </pc:graphicFrameChg>
        <pc:graphicFrameChg chg="del">
          <ac:chgData name="Michael A Fudge Jr" userId="133895e8-240b-4811-850e-9cf94297d089" providerId="ADAL" clId="{7EA1A426-B0BE-476D-9041-EC73517A046C}" dt="2020-07-24T20:46:56.859" v="9432" actId="478"/>
          <ac:graphicFrameMkLst>
            <pc:docMk/>
            <pc:sldMk cId="2148454917" sldId="344"/>
            <ac:graphicFrameMk id="8" creationId="{0300AFF8-D8B9-41D1-8E4B-B0B416CA8B11}"/>
          </ac:graphicFrameMkLst>
        </pc:graphicFrameChg>
        <pc:graphicFrameChg chg="add del mod modGraphic">
          <ac:chgData name="Michael A Fudge Jr" userId="133895e8-240b-4811-850e-9cf94297d089" providerId="ADAL" clId="{7EA1A426-B0BE-476D-9041-EC73517A046C}" dt="2020-07-25T02:30:33.965" v="9742" actId="1076"/>
          <ac:graphicFrameMkLst>
            <pc:docMk/>
            <pc:sldMk cId="2148454917" sldId="344"/>
            <ac:graphicFrameMk id="9" creationId="{01733400-FC43-45D1-8ED2-B2D25B180BC2}"/>
          </ac:graphicFrameMkLst>
        </pc:graphicFrameChg>
      </pc:sldChg>
      <pc:sldChg chg="modSp add mod ord">
        <pc:chgData name="Michael A Fudge Jr" userId="133895e8-240b-4811-850e-9cf94297d089" providerId="ADAL" clId="{7EA1A426-B0BE-476D-9041-EC73517A046C}" dt="2020-07-25T18:12:35.715" v="9857"/>
        <pc:sldMkLst>
          <pc:docMk/>
          <pc:sldMk cId="416062869" sldId="345"/>
        </pc:sldMkLst>
        <pc:spChg chg="mod">
          <ac:chgData name="Michael A Fudge Jr" userId="133895e8-240b-4811-850e-9cf94297d089" providerId="ADAL" clId="{7EA1A426-B0BE-476D-9041-EC73517A046C}" dt="2020-07-25T18:11:51.531" v="9830" actId="14100"/>
          <ac:spMkLst>
            <pc:docMk/>
            <pc:sldMk cId="416062869" sldId="345"/>
            <ac:spMk id="3" creationId="{23BFC44E-10DC-44C2-99E8-3D541093BB67}"/>
          </ac:spMkLst>
        </pc:spChg>
      </pc:sldChg>
      <pc:sldChg chg="modSp add mod">
        <pc:chgData name="Michael A Fudge Jr" userId="133895e8-240b-4811-850e-9cf94297d089" providerId="ADAL" clId="{7EA1A426-B0BE-476D-9041-EC73517A046C}" dt="2020-07-25T18:11:58.573" v="9831" actId="14100"/>
        <pc:sldMkLst>
          <pc:docMk/>
          <pc:sldMk cId="730824221" sldId="346"/>
        </pc:sldMkLst>
        <pc:spChg chg="mod">
          <ac:chgData name="Michael A Fudge Jr" userId="133895e8-240b-4811-850e-9cf94297d089" providerId="ADAL" clId="{7EA1A426-B0BE-476D-9041-EC73517A046C}" dt="2020-07-25T18:11:58.573" v="9831" actId="14100"/>
          <ac:spMkLst>
            <pc:docMk/>
            <pc:sldMk cId="730824221" sldId="346"/>
            <ac:spMk id="3" creationId="{23BFC44E-10DC-44C2-99E8-3D541093BB67}"/>
          </ac:spMkLst>
        </pc:spChg>
      </pc:sldChg>
      <pc:sldChg chg="modSp add mod ord modAnim modNotesTx">
        <pc:chgData name="Michael A Fudge Jr" userId="133895e8-240b-4811-850e-9cf94297d089" providerId="ADAL" clId="{7EA1A426-B0BE-476D-9041-EC73517A046C}" dt="2020-07-25T18:18:38.955" v="10435" actId="27636"/>
        <pc:sldMkLst>
          <pc:docMk/>
          <pc:sldMk cId="1253326098" sldId="347"/>
        </pc:sldMkLst>
        <pc:spChg chg="mod">
          <ac:chgData name="Michael A Fudge Jr" userId="133895e8-240b-4811-850e-9cf94297d089" providerId="ADAL" clId="{7EA1A426-B0BE-476D-9041-EC73517A046C}" dt="2020-07-25T18:13:55.966" v="9909" actId="20577"/>
          <ac:spMkLst>
            <pc:docMk/>
            <pc:sldMk cId="1253326098" sldId="347"/>
            <ac:spMk id="2" creationId="{5C84C77B-FF54-4813-94E1-23FF8F114C7E}"/>
          </ac:spMkLst>
        </pc:spChg>
        <pc:spChg chg="mod">
          <ac:chgData name="Michael A Fudge Jr" userId="133895e8-240b-4811-850e-9cf94297d089" providerId="ADAL" clId="{7EA1A426-B0BE-476D-9041-EC73517A046C}" dt="2020-07-25T18:18:38.955" v="10435" actId="27636"/>
          <ac:spMkLst>
            <pc:docMk/>
            <pc:sldMk cId="1253326098" sldId="347"/>
            <ac:spMk id="4" creationId="{74B6070D-2E18-49A3-84C2-0A1B79DC59EE}"/>
          </ac:spMkLst>
        </pc:spChg>
      </pc:sldChg>
      <pc:sldChg chg="modSp add mod ord modNotesTx">
        <pc:chgData name="Michael A Fudge Jr" userId="133895e8-240b-4811-850e-9cf94297d089" providerId="ADAL" clId="{7EA1A426-B0BE-476D-9041-EC73517A046C}" dt="2020-07-25T18:24:36.275" v="10809" actId="20577"/>
        <pc:sldMkLst>
          <pc:docMk/>
          <pc:sldMk cId="1087519105" sldId="348"/>
        </pc:sldMkLst>
        <pc:spChg chg="mod">
          <ac:chgData name="Michael A Fudge Jr" userId="133895e8-240b-4811-850e-9cf94297d089" providerId="ADAL" clId="{7EA1A426-B0BE-476D-9041-EC73517A046C}" dt="2020-07-25T18:23:30.921" v="10739" actId="14100"/>
          <ac:spMkLst>
            <pc:docMk/>
            <pc:sldMk cId="1087519105" sldId="348"/>
            <ac:spMk id="3" creationId="{23BFC44E-10DC-44C2-99E8-3D541093BB67}"/>
          </ac:spMkLst>
        </pc:spChg>
      </pc:sldChg>
      <pc:sldChg chg="modSp add mod modNotesTx">
        <pc:chgData name="Michael A Fudge Jr" userId="133895e8-240b-4811-850e-9cf94297d089" providerId="ADAL" clId="{7EA1A426-B0BE-476D-9041-EC73517A046C}" dt="2020-07-25T18:24:23.026" v="10792" actId="20577"/>
        <pc:sldMkLst>
          <pc:docMk/>
          <pc:sldMk cId="1687472616" sldId="349"/>
        </pc:sldMkLst>
        <pc:spChg chg="mod">
          <ac:chgData name="Michael A Fudge Jr" userId="133895e8-240b-4811-850e-9cf94297d089" providerId="ADAL" clId="{7EA1A426-B0BE-476D-9041-EC73517A046C}" dt="2020-07-25T18:23:24.333" v="10738" actId="14100"/>
          <ac:spMkLst>
            <pc:docMk/>
            <pc:sldMk cId="1687472616" sldId="349"/>
            <ac:spMk id="3" creationId="{23BFC44E-10DC-44C2-99E8-3D541093BB67}"/>
          </ac:spMkLst>
        </pc:spChg>
      </pc:sldChg>
      <pc:sldChg chg="modSp add mod modNotesTx">
        <pc:chgData name="Michael A Fudge Jr" userId="133895e8-240b-4811-850e-9cf94297d089" providerId="ADAL" clId="{7EA1A426-B0BE-476D-9041-EC73517A046C}" dt="2020-07-25T18:24:08.439" v="10758" actId="20577"/>
        <pc:sldMkLst>
          <pc:docMk/>
          <pc:sldMk cId="4232181672" sldId="350"/>
        </pc:sldMkLst>
        <pc:spChg chg="mod">
          <ac:chgData name="Michael A Fudge Jr" userId="133895e8-240b-4811-850e-9cf94297d089" providerId="ADAL" clId="{7EA1A426-B0BE-476D-9041-EC73517A046C}" dt="2020-07-25T18:24:08.439" v="10758" actId="20577"/>
          <ac:spMkLst>
            <pc:docMk/>
            <pc:sldMk cId="4232181672" sldId="350"/>
            <ac:spMk id="3" creationId="{23BFC44E-10DC-44C2-99E8-3D541093BB67}"/>
          </ac:spMkLst>
        </pc:spChg>
      </pc:sldChg>
    </pc:docChg>
  </pc:docChgLst>
  <pc:docChgLst>
    <pc:chgData name="Michael A Fudge Jr" userId="133895e8-240b-4811-850e-9cf94297d089" providerId="ADAL" clId="{E969C641-BE7B-452F-A091-8DA0A0FFB5E4}"/>
    <pc:docChg chg="undo custSel mod addSld delSld modSld sldOrd">
      <pc:chgData name="Michael A Fudge Jr" userId="133895e8-240b-4811-850e-9cf94297d089" providerId="ADAL" clId="{E969C641-BE7B-452F-A091-8DA0A0FFB5E4}" dt="2020-10-30T15:04:18.794" v="10479" actId="2696"/>
      <pc:docMkLst>
        <pc:docMk/>
      </pc:docMkLst>
      <pc:sldChg chg="modSp mod">
        <pc:chgData name="Michael A Fudge Jr" userId="133895e8-240b-4811-850e-9cf94297d089" providerId="ADAL" clId="{E969C641-BE7B-452F-A091-8DA0A0FFB5E4}" dt="2020-10-11T01:25:25.336" v="22" actId="20577"/>
        <pc:sldMkLst>
          <pc:docMk/>
          <pc:sldMk cId="3302085769" sldId="256"/>
        </pc:sldMkLst>
        <pc:spChg chg="mod">
          <ac:chgData name="Michael A Fudge Jr" userId="133895e8-240b-4811-850e-9cf94297d089" providerId="ADAL" clId="{E969C641-BE7B-452F-A091-8DA0A0FFB5E4}" dt="2020-10-11T01:25:18.930" v="1" actId="20577"/>
          <ac:spMkLst>
            <pc:docMk/>
            <pc:sldMk cId="3302085769" sldId="256"/>
            <ac:spMk id="2" creationId="{12FF6C81-4F81-481C-9E43-71763C75E015}"/>
          </ac:spMkLst>
        </pc:spChg>
        <pc:spChg chg="mod">
          <ac:chgData name="Michael A Fudge Jr" userId="133895e8-240b-4811-850e-9cf94297d089" providerId="ADAL" clId="{E969C641-BE7B-452F-A091-8DA0A0FFB5E4}" dt="2020-10-11T01:25:25.336" v="22" actId="20577"/>
          <ac:spMkLst>
            <pc:docMk/>
            <pc:sldMk cId="3302085769" sldId="256"/>
            <ac:spMk id="3" creationId="{CA49DCD9-023F-4F96-AD5D-F916ECFD0404}"/>
          </ac:spMkLst>
        </pc:spChg>
      </pc:sldChg>
      <pc:sldChg chg="modSp modAnim">
        <pc:chgData name="Michael A Fudge Jr" userId="133895e8-240b-4811-850e-9cf94297d089" providerId="ADAL" clId="{E969C641-BE7B-452F-A091-8DA0A0FFB5E4}" dt="2020-10-11T15:37:40.192" v="6862" actId="20577"/>
        <pc:sldMkLst>
          <pc:docMk/>
          <pc:sldMk cId="671165577" sldId="268"/>
        </pc:sldMkLst>
        <pc:spChg chg="mod">
          <ac:chgData name="Michael A Fudge Jr" userId="133895e8-240b-4811-850e-9cf94297d089" providerId="ADAL" clId="{E969C641-BE7B-452F-A091-8DA0A0FFB5E4}" dt="2020-10-11T15:37:40.192" v="6862" actId="20577"/>
          <ac:spMkLst>
            <pc:docMk/>
            <pc:sldMk cId="671165577" sldId="268"/>
            <ac:spMk id="3" creationId="{1ECB91DB-6034-4025-9762-F2144BB1DB51}"/>
          </ac:spMkLst>
        </pc:spChg>
      </pc:sldChg>
      <pc:sldChg chg="del">
        <pc:chgData name="Michael A Fudge Jr" userId="133895e8-240b-4811-850e-9cf94297d089" providerId="ADAL" clId="{E969C641-BE7B-452F-A091-8DA0A0FFB5E4}" dt="2020-10-11T16:23:45.529" v="8934" actId="47"/>
        <pc:sldMkLst>
          <pc:docMk/>
          <pc:sldMk cId="96570146" sldId="271"/>
        </pc:sldMkLst>
      </pc:sldChg>
      <pc:sldChg chg="modSp add mod">
        <pc:chgData name="Michael A Fudge Jr" userId="133895e8-240b-4811-850e-9cf94297d089" providerId="ADAL" clId="{E969C641-BE7B-452F-A091-8DA0A0FFB5E4}" dt="2020-10-11T01:36:48.854" v="192" actId="122"/>
        <pc:sldMkLst>
          <pc:docMk/>
          <pc:sldMk cId="3175514340" sldId="286"/>
        </pc:sldMkLst>
        <pc:spChg chg="mod">
          <ac:chgData name="Michael A Fudge Jr" userId="133895e8-240b-4811-850e-9cf94297d089" providerId="ADAL" clId="{E969C641-BE7B-452F-A091-8DA0A0FFB5E4}" dt="2020-10-11T01:36:48.854" v="192" actId="122"/>
          <ac:spMkLst>
            <pc:docMk/>
            <pc:sldMk cId="3175514340" sldId="286"/>
            <ac:spMk id="11" creationId="{33EA983E-1D83-458E-B21C-F96CCD721BDA}"/>
          </ac:spMkLst>
        </pc:spChg>
      </pc:sldChg>
      <pc:sldChg chg="modSp add mod modAnim">
        <pc:chgData name="Michael A Fudge Jr" userId="133895e8-240b-4811-850e-9cf94297d089" providerId="ADAL" clId="{E969C641-BE7B-452F-A091-8DA0A0FFB5E4}" dt="2020-10-11T14:47:23.362" v="5540"/>
        <pc:sldMkLst>
          <pc:docMk/>
          <pc:sldMk cId="531440346" sldId="301"/>
        </pc:sldMkLst>
        <pc:spChg chg="mod">
          <ac:chgData name="Michael A Fudge Jr" userId="133895e8-240b-4811-850e-9cf94297d089" providerId="ADAL" clId="{E969C641-BE7B-452F-A091-8DA0A0FFB5E4}" dt="2020-10-11T14:47:13.712" v="5538" actId="14100"/>
          <ac:spMkLst>
            <pc:docMk/>
            <pc:sldMk cId="531440346" sldId="301"/>
            <ac:spMk id="3" creationId="{00000000-0000-0000-0000-000000000000}"/>
          </ac:spMkLst>
        </pc:spChg>
        <pc:spChg chg="mod">
          <ac:chgData name="Michael A Fudge Jr" userId="133895e8-240b-4811-850e-9cf94297d089" providerId="ADAL" clId="{E969C641-BE7B-452F-A091-8DA0A0FFB5E4}" dt="2020-10-11T14:47:21.593" v="5539" actId="1076"/>
          <ac:spMkLst>
            <pc:docMk/>
            <pc:sldMk cId="531440346" sldId="301"/>
            <ac:spMk id="5" creationId="{00000000-0000-0000-0000-000000000000}"/>
          </ac:spMkLst>
        </pc:spChg>
      </pc:sldChg>
      <pc:sldChg chg="modSp add mod">
        <pc:chgData name="Michael A Fudge Jr" userId="133895e8-240b-4811-850e-9cf94297d089" providerId="ADAL" clId="{E969C641-BE7B-452F-A091-8DA0A0FFB5E4}" dt="2020-10-11T14:49:43.201" v="5644" actId="20577"/>
        <pc:sldMkLst>
          <pc:docMk/>
          <pc:sldMk cId="3425537333" sldId="303"/>
        </pc:sldMkLst>
        <pc:spChg chg="mod">
          <ac:chgData name="Michael A Fudge Jr" userId="133895e8-240b-4811-850e-9cf94297d089" providerId="ADAL" clId="{E969C641-BE7B-452F-A091-8DA0A0FFB5E4}" dt="2020-10-11T14:48:59.049" v="5561" actId="20577"/>
          <ac:spMkLst>
            <pc:docMk/>
            <pc:sldMk cId="3425537333" sldId="303"/>
            <ac:spMk id="2" creationId="{00000000-0000-0000-0000-000000000000}"/>
          </ac:spMkLst>
        </pc:spChg>
        <pc:spChg chg="mod">
          <ac:chgData name="Michael A Fudge Jr" userId="133895e8-240b-4811-850e-9cf94297d089" providerId="ADAL" clId="{E969C641-BE7B-452F-A091-8DA0A0FFB5E4}" dt="2020-10-11T14:49:43.201" v="5644" actId="20577"/>
          <ac:spMkLst>
            <pc:docMk/>
            <pc:sldMk cId="3425537333" sldId="303"/>
            <ac:spMk id="3" creationId="{00000000-0000-0000-0000-000000000000}"/>
          </ac:spMkLst>
        </pc:spChg>
        <pc:picChg chg="mod">
          <ac:chgData name="Michael A Fudge Jr" userId="133895e8-240b-4811-850e-9cf94297d089" providerId="ADAL" clId="{E969C641-BE7B-452F-A091-8DA0A0FFB5E4}" dt="2020-10-11T14:48:53.404" v="5553" actId="208"/>
          <ac:picMkLst>
            <pc:docMk/>
            <pc:sldMk cId="3425537333" sldId="303"/>
            <ac:picMk id="10" creationId="{00000000-0000-0000-0000-000000000000}"/>
          </ac:picMkLst>
        </pc:picChg>
      </pc:sldChg>
      <pc:sldChg chg="modSp mod">
        <pc:chgData name="Michael A Fudge Jr" userId="133895e8-240b-4811-850e-9cf94297d089" providerId="ADAL" clId="{E969C641-BE7B-452F-A091-8DA0A0FFB5E4}" dt="2020-10-11T16:59:57.938" v="10259" actId="20577"/>
        <pc:sldMkLst>
          <pc:docMk/>
          <pc:sldMk cId="797334957" sldId="311"/>
        </pc:sldMkLst>
        <pc:spChg chg="mod">
          <ac:chgData name="Michael A Fudge Jr" userId="133895e8-240b-4811-850e-9cf94297d089" providerId="ADAL" clId="{E969C641-BE7B-452F-A091-8DA0A0FFB5E4}" dt="2020-10-11T16:59:57.938" v="10259" actId="20577"/>
          <ac:spMkLst>
            <pc:docMk/>
            <pc:sldMk cId="797334957" sldId="311"/>
            <ac:spMk id="3" creationId="{1ECB91DB-6034-4025-9762-F2144BB1DB51}"/>
          </ac:spMkLst>
        </pc:spChg>
      </pc:sldChg>
      <pc:sldChg chg="add">
        <pc:chgData name="Michael A Fudge Jr" userId="133895e8-240b-4811-850e-9cf94297d089" providerId="ADAL" clId="{E969C641-BE7B-452F-A091-8DA0A0FFB5E4}" dt="2020-10-11T14:57:45.569" v="5778"/>
        <pc:sldMkLst>
          <pc:docMk/>
          <pc:sldMk cId="1263004455" sldId="316"/>
        </pc:sldMkLst>
      </pc:sldChg>
      <pc:sldChg chg="addSp modSp add mod modAnim">
        <pc:chgData name="Michael A Fudge Jr" userId="133895e8-240b-4811-850e-9cf94297d089" providerId="ADAL" clId="{E969C641-BE7B-452F-A091-8DA0A0FFB5E4}" dt="2020-10-11T15:01:54.159" v="5909"/>
        <pc:sldMkLst>
          <pc:docMk/>
          <pc:sldMk cId="3627611001" sldId="317"/>
        </pc:sldMkLst>
        <pc:spChg chg="mod">
          <ac:chgData name="Michael A Fudge Jr" userId="133895e8-240b-4811-850e-9cf94297d089" providerId="ADAL" clId="{E969C641-BE7B-452F-A091-8DA0A0FFB5E4}" dt="2020-10-11T15:01:19.880" v="5906" actId="1076"/>
          <ac:spMkLst>
            <pc:docMk/>
            <pc:sldMk cId="3627611001" sldId="317"/>
            <ac:spMk id="2" creationId="{BCA3094F-603A-4D2F-BF75-E36D674A4A76}"/>
          </ac:spMkLst>
        </pc:spChg>
        <pc:spChg chg="mod">
          <ac:chgData name="Michael A Fudge Jr" userId="133895e8-240b-4811-850e-9cf94297d089" providerId="ADAL" clId="{E969C641-BE7B-452F-A091-8DA0A0FFB5E4}" dt="2020-10-11T15:01:25.081" v="5907" actId="164"/>
          <ac:spMkLst>
            <pc:docMk/>
            <pc:sldMk cId="3627611001" sldId="317"/>
            <ac:spMk id="29" creationId="{DD061FC7-5178-4680-A164-B8ED36FE118E}"/>
          </ac:spMkLst>
        </pc:spChg>
        <pc:spChg chg="mod">
          <ac:chgData name="Michael A Fudge Jr" userId="133895e8-240b-4811-850e-9cf94297d089" providerId="ADAL" clId="{E969C641-BE7B-452F-A091-8DA0A0FFB5E4}" dt="2020-10-11T15:01:25.081" v="5907" actId="164"/>
          <ac:spMkLst>
            <pc:docMk/>
            <pc:sldMk cId="3627611001" sldId="317"/>
            <ac:spMk id="36" creationId="{4A40C1BE-297F-4C78-BA6A-523443D36667}"/>
          </ac:spMkLst>
        </pc:spChg>
        <pc:spChg chg="mod">
          <ac:chgData name="Michael A Fudge Jr" userId="133895e8-240b-4811-850e-9cf94297d089" providerId="ADAL" clId="{E969C641-BE7B-452F-A091-8DA0A0FFB5E4}" dt="2020-10-11T15:01:25.081" v="5907" actId="164"/>
          <ac:spMkLst>
            <pc:docMk/>
            <pc:sldMk cId="3627611001" sldId="317"/>
            <ac:spMk id="37" creationId="{283E47FD-6958-415F-82C1-33F984B272A9}"/>
          </ac:spMkLst>
        </pc:spChg>
        <pc:spChg chg="mod">
          <ac:chgData name="Michael A Fudge Jr" userId="133895e8-240b-4811-850e-9cf94297d089" providerId="ADAL" clId="{E969C641-BE7B-452F-A091-8DA0A0FFB5E4}" dt="2020-10-11T15:01:25.081" v="5907" actId="164"/>
          <ac:spMkLst>
            <pc:docMk/>
            <pc:sldMk cId="3627611001" sldId="317"/>
            <ac:spMk id="45" creationId="{928348F5-2123-45B5-9A54-ED57D2986D4A}"/>
          </ac:spMkLst>
        </pc:spChg>
        <pc:spChg chg="mod">
          <ac:chgData name="Michael A Fudge Jr" userId="133895e8-240b-4811-850e-9cf94297d089" providerId="ADAL" clId="{E969C641-BE7B-452F-A091-8DA0A0FFB5E4}" dt="2020-10-11T15:01:25.081" v="5907" actId="164"/>
          <ac:spMkLst>
            <pc:docMk/>
            <pc:sldMk cId="3627611001" sldId="317"/>
            <ac:spMk id="52" creationId="{4DD56298-53A8-428A-9CCD-24C45B2CCFF4}"/>
          </ac:spMkLst>
        </pc:spChg>
        <pc:spChg chg="mod">
          <ac:chgData name="Michael A Fudge Jr" userId="133895e8-240b-4811-850e-9cf94297d089" providerId="ADAL" clId="{E969C641-BE7B-452F-A091-8DA0A0FFB5E4}" dt="2020-10-11T15:01:25.081" v="5907" actId="164"/>
          <ac:spMkLst>
            <pc:docMk/>
            <pc:sldMk cId="3627611001" sldId="317"/>
            <ac:spMk id="54" creationId="{25BBDAA4-1ECF-4664-8EF1-20CB9D6E6774}"/>
          </ac:spMkLst>
        </pc:spChg>
        <pc:grpChg chg="add mod">
          <ac:chgData name="Michael A Fudge Jr" userId="133895e8-240b-4811-850e-9cf94297d089" providerId="ADAL" clId="{E969C641-BE7B-452F-A091-8DA0A0FFB5E4}" dt="2020-10-11T15:01:25.081" v="5907" actId="164"/>
          <ac:grpSpMkLst>
            <pc:docMk/>
            <pc:sldMk cId="3627611001" sldId="317"/>
            <ac:grpSpMk id="3" creationId="{EABFCFBD-AD1D-4B78-85C4-3651CD631260}"/>
          </ac:grpSpMkLst>
        </pc:grpChg>
        <pc:grpChg chg="mod">
          <ac:chgData name="Michael A Fudge Jr" userId="133895e8-240b-4811-850e-9cf94297d089" providerId="ADAL" clId="{E969C641-BE7B-452F-A091-8DA0A0FFB5E4}" dt="2020-10-11T15:01:25.081" v="5907" actId="164"/>
          <ac:grpSpMkLst>
            <pc:docMk/>
            <pc:sldMk cId="3627611001" sldId="317"/>
            <ac:grpSpMk id="30" creationId="{2B638AF4-93FC-467B-A7C4-4273F1448A1C}"/>
          </ac:grpSpMkLst>
        </pc:grpChg>
        <pc:grpChg chg="mod">
          <ac:chgData name="Michael A Fudge Jr" userId="133895e8-240b-4811-850e-9cf94297d089" providerId="ADAL" clId="{E969C641-BE7B-452F-A091-8DA0A0FFB5E4}" dt="2020-10-11T15:01:25.081" v="5907" actId="164"/>
          <ac:grpSpMkLst>
            <pc:docMk/>
            <pc:sldMk cId="3627611001" sldId="317"/>
            <ac:grpSpMk id="33" creationId="{942A268D-9793-4E17-B9DB-CC9D01EC8CAD}"/>
          </ac:grpSpMkLst>
        </pc:grpChg>
        <pc:grpChg chg="mod">
          <ac:chgData name="Michael A Fudge Jr" userId="133895e8-240b-4811-850e-9cf94297d089" providerId="ADAL" clId="{E969C641-BE7B-452F-A091-8DA0A0FFB5E4}" dt="2020-10-11T15:01:25.081" v="5907" actId="164"/>
          <ac:grpSpMkLst>
            <pc:docMk/>
            <pc:sldMk cId="3627611001" sldId="317"/>
            <ac:grpSpMk id="38" creationId="{1E284523-5A9B-43BF-831F-DFE4EB62AE9D}"/>
          </ac:grpSpMkLst>
        </pc:grpChg>
        <pc:grpChg chg="mod">
          <ac:chgData name="Michael A Fudge Jr" userId="133895e8-240b-4811-850e-9cf94297d089" providerId="ADAL" clId="{E969C641-BE7B-452F-A091-8DA0A0FFB5E4}" dt="2020-10-11T15:01:25.081" v="5907" actId="164"/>
          <ac:grpSpMkLst>
            <pc:docMk/>
            <pc:sldMk cId="3627611001" sldId="317"/>
            <ac:grpSpMk id="41" creationId="{DACF7BCF-D4B5-4F6A-89C9-70E8A15EAF8B}"/>
          </ac:grpSpMkLst>
        </pc:grpChg>
        <pc:cxnChg chg="mod">
          <ac:chgData name="Michael A Fudge Jr" userId="133895e8-240b-4811-850e-9cf94297d089" providerId="ADAL" clId="{E969C641-BE7B-452F-A091-8DA0A0FFB5E4}" dt="2020-10-11T15:01:25.081" v="5907" actId="164"/>
          <ac:cxnSpMkLst>
            <pc:docMk/>
            <pc:sldMk cId="3627611001" sldId="317"/>
            <ac:cxnSpMk id="44" creationId="{64C39DF7-6877-49D1-9223-64C4FD80E5EF}"/>
          </ac:cxnSpMkLst>
        </pc:cxnChg>
      </pc:sldChg>
      <pc:sldChg chg="modSp add mod modAnim">
        <pc:chgData name="Michael A Fudge Jr" userId="133895e8-240b-4811-850e-9cf94297d089" providerId="ADAL" clId="{E969C641-BE7B-452F-A091-8DA0A0FFB5E4}" dt="2020-10-11T15:04:23.719" v="5918"/>
        <pc:sldMkLst>
          <pc:docMk/>
          <pc:sldMk cId="3857687200" sldId="319"/>
        </pc:sldMkLst>
        <pc:spChg chg="mod">
          <ac:chgData name="Michael A Fudge Jr" userId="133895e8-240b-4811-850e-9cf94297d089" providerId="ADAL" clId="{E969C641-BE7B-452F-A091-8DA0A0FFB5E4}" dt="2020-10-11T15:04:12.674" v="5916" actId="27636"/>
          <ac:spMkLst>
            <pc:docMk/>
            <pc:sldMk cId="3857687200" sldId="319"/>
            <ac:spMk id="10" creationId="{0DEF7BD3-727E-4A71-80FB-CF7CC7F81247}"/>
          </ac:spMkLst>
        </pc:spChg>
      </pc:sldChg>
      <pc:sldChg chg="modSp add mod">
        <pc:chgData name="Michael A Fudge Jr" userId="133895e8-240b-4811-850e-9cf94297d089" providerId="ADAL" clId="{E969C641-BE7B-452F-A091-8DA0A0FFB5E4}" dt="2020-10-11T15:05:19.758" v="5931" actId="14100"/>
        <pc:sldMkLst>
          <pc:docMk/>
          <pc:sldMk cId="1598583471" sldId="320"/>
        </pc:sldMkLst>
        <pc:spChg chg="mod">
          <ac:chgData name="Michael A Fudge Jr" userId="133895e8-240b-4811-850e-9cf94297d089" providerId="ADAL" clId="{E969C641-BE7B-452F-A091-8DA0A0FFB5E4}" dt="2020-10-11T15:05:03.800" v="5922" actId="20577"/>
          <ac:spMkLst>
            <pc:docMk/>
            <pc:sldMk cId="1598583471" sldId="320"/>
            <ac:spMk id="25" creationId="{417AB2D3-CEEF-4D51-9E0A-7DFCEFCFC2B6}"/>
          </ac:spMkLst>
        </pc:spChg>
        <pc:spChg chg="mod">
          <ac:chgData name="Michael A Fudge Jr" userId="133895e8-240b-4811-850e-9cf94297d089" providerId="ADAL" clId="{E969C641-BE7B-452F-A091-8DA0A0FFB5E4}" dt="2020-10-11T15:05:19.758" v="5931" actId="14100"/>
          <ac:spMkLst>
            <pc:docMk/>
            <pc:sldMk cId="1598583471" sldId="320"/>
            <ac:spMk id="41" creationId="{BB451D4D-6C1E-4206-BF38-DFDC466C2CCB}"/>
          </ac:spMkLst>
        </pc:spChg>
      </pc:sldChg>
      <pc:sldChg chg="modSp add modAnim">
        <pc:chgData name="Michael A Fudge Jr" userId="133895e8-240b-4811-850e-9cf94297d089" providerId="ADAL" clId="{E969C641-BE7B-452F-A091-8DA0A0FFB5E4}" dt="2020-10-11T15:26:01.432" v="6230" actId="20577"/>
        <pc:sldMkLst>
          <pc:docMk/>
          <pc:sldMk cId="734556864" sldId="321"/>
        </pc:sldMkLst>
        <pc:spChg chg="mod">
          <ac:chgData name="Michael A Fudge Jr" userId="133895e8-240b-4811-850e-9cf94297d089" providerId="ADAL" clId="{E969C641-BE7B-452F-A091-8DA0A0FFB5E4}" dt="2020-10-11T15:26:01.432" v="6230" actId="20577"/>
          <ac:spMkLst>
            <pc:docMk/>
            <pc:sldMk cId="734556864" sldId="321"/>
            <ac:spMk id="3" creationId="{D38DD2B7-8FED-4E4F-8BF1-CB99094B4D16}"/>
          </ac:spMkLst>
        </pc:spChg>
      </pc:sldChg>
      <pc:sldChg chg="delSp add mod">
        <pc:chgData name="Michael A Fudge Jr" userId="133895e8-240b-4811-850e-9cf94297d089" providerId="ADAL" clId="{E969C641-BE7B-452F-A091-8DA0A0FFB5E4}" dt="2020-10-11T15:27:16.605" v="6234" actId="478"/>
        <pc:sldMkLst>
          <pc:docMk/>
          <pc:sldMk cId="786236617" sldId="322"/>
        </pc:sldMkLst>
        <pc:spChg chg="del">
          <ac:chgData name="Michael A Fudge Jr" userId="133895e8-240b-4811-850e-9cf94297d089" providerId="ADAL" clId="{E969C641-BE7B-452F-A091-8DA0A0FFB5E4}" dt="2020-10-11T15:27:16.605" v="6234" actId="478"/>
          <ac:spMkLst>
            <pc:docMk/>
            <pc:sldMk cId="786236617" sldId="322"/>
            <ac:spMk id="8" creationId="{CF561848-D3E7-42A4-BA68-ED780554E5A3}"/>
          </ac:spMkLst>
        </pc:spChg>
      </pc:sldChg>
      <pc:sldChg chg="del">
        <pc:chgData name="Michael A Fudge Jr" userId="133895e8-240b-4811-850e-9cf94297d089" providerId="ADAL" clId="{E969C641-BE7B-452F-A091-8DA0A0FFB5E4}" dt="2020-10-11T01:26:32.390" v="40" actId="47"/>
        <pc:sldMkLst>
          <pc:docMk/>
          <pc:sldMk cId="2269558588" sldId="322"/>
        </pc:sldMkLst>
      </pc:sldChg>
      <pc:sldChg chg="addSp modSp add mod modAnim">
        <pc:chgData name="Michael A Fudge Jr" userId="133895e8-240b-4811-850e-9cf94297d089" providerId="ADAL" clId="{E969C641-BE7B-452F-A091-8DA0A0FFB5E4}" dt="2020-10-11T15:00:47.811" v="5903" actId="20577"/>
        <pc:sldMkLst>
          <pc:docMk/>
          <pc:sldMk cId="1273541627" sldId="324"/>
        </pc:sldMkLst>
        <pc:spChg chg="mod">
          <ac:chgData name="Michael A Fudge Jr" userId="133895e8-240b-4811-850e-9cf94297d089" providerId="ADAL" clId="{E969C641-BE7B-452F-A091-8DA0A0FFB5E4}" dt="2020-10-11T14:59:30.369" v="5886" actId="6549"/>
          <ac:spMkLst>
            <pc:docMk/>
            <pc:sldMk cId="1273541627" sldId="324"/>
            <ac:spMk id="3" creationId="{00000000-0000-0000-0000-000000000000}"/>
          </ac:spMkLst>
        </pc:spChg>
        <pc:spChg chg="mod">
          <ac:chgData name="Michael A Fudge Jr" userId="133895e8-240b-4811-850e-9cf94297d089" providerId="ADAL" clId="{E969C641-BE7B-452F-A091-8DA0A0FFB5E4}" dt="2020-10-11T15:00:47.811" v="5903" actId="20577"/>
          <ac:spMkLst>
            <pc:docMk/>
            <pc:sldMk cId="1273541627" sldId="324"/>
            <ac:spMk id="15" creationId="{B9B8C7BB-13FC-4A03-88BE-ED0638E061D2}"/>
          </ac:spMkLst>
        </pc:spChg>
        <pc:spChg chg="mod">
          <ac:chgData name="Michael A Fudge Jr" userId="133895e8-240b-4811-850e-9cf94297d089" providerId="ADAL" clId="{E969C641-BE7B-452F-A091-8DA0A0FFB5E4}" dt="2020-10-11T15:00:35.413" v="5899" actId="20577"/>
          <ac:spMkLst>
            <pc:docMk/>
            <pc:sldMk cId="1273541627" sldId="324"/>
            <ac:spMk id="40" creationId="{3D0B648A-6A7B-4E18-B79D-915979989BD1}"/>
          </ac:spMkLst>
        </pc:spChg>
        <pc:spChg chg="mod">
          <ac:chgData name="Michael A Fudge Jr" userId="133895e8-240b-4811-850e-9cf94297d089" providerId="ADAL" clId="{E969C641-BE7B-452F-A091-8DA0A0FFB5E4}" dt="2020-10-11T15:00:15.805" v="5892" actId="164"/>
          <ac:spMkLst>
            <pc:docMk/>
            <pc:sldMk cId="1273541627" sldId="324"/>
            <ac:spMk id="42" creationId="{66A85BAB-E541-43D0-AEBE-AB9C5AC16D9F}"/>
          </ac:spMkLst>
        </pc:spChg>
        <pc:spChg chg="mod">
          <ac:chgData name="Michael A Fudge Jr" userId="133895e8-240b-4811-850e-9cf94297d089" providerId="ADAL" clId="{E969C641-BE7B-452F-A091-8DA0A0FFB5E4}" dt="2020-10-11T15:00:15.805" v="5892" actId="164"/>
          <ac:spMkLst>
            <pc:docMk/>
            <pc:sldMk cId="1273541627" sldId="324"/>
            <ac:spMk id="45" creationId="{66A85BAB-E541-43D0-AEBE-AB9C5AC16D9F}"/>
          </ac:spMkLst>
        </pc:spChg>
        <pc:spChg chg="mod">
          <ac:chgData name="Michael A Fudge Jr" userId="133895e8-240b-4811-850e-9cf94297d089" providerId="ADAL" clId="{E969C641-BE7B-452F-A091-8DA0A0FFB5E4}" dt="2020-10-11T15:00:15.805" v="5892" actId="164"/>
          <ac:spMkLst>
            <pc:docMk/>
            <pc:sldMk cId="1273541627" sldId="324"/>
            <ac:spMk id="47" creationId="{8EA41D8F-3DF1-425D-923B-28BDCB9FEDA5}"/>
          </ac:spMkLst>
        </pc:spChg>
        <pc:spChg chg="mod">
          <ac:chgData name="Michael A Fudge Jr" userId="133895e8-240b-4811-850e-9cf94297d089" providerId="ADAL" clId="{E969C641-BE7B-452F-A091-8DA0A0FFB5E4}" dt="2020-10-11T15:00:30.748" v="5895" actId="164"/>
          <ac:spMkLst>
            <pc:docMk/>
            <pc:sldMk cId="1273541627" sldId="324"/>
            <ac:spMk id="48" creationId="{8EA41D8F-3DF1-425D-923B-28BDCB9FEDA5}"/>
          </ac:spMkLst>
        </pc:spChg>
        <pc:spChg chg="mod">
          <ac:chgData name="Michael A Fudge Jr" userId="133895e8-240b-4811-850e-9cf94297d089" providerId="ADAL" clId="{E969C641-BE7B-452F-A091-8DA0A0FFB5E4}" dt="2020-10-11T14:59:56.079" v="5890" actId="2085"/>
          <ac:spMkLst>
            <pc:docMk/>
            <pc:sldMk cId="1273541627" sldId="324"/>
            <ac:spMk id="53" creationId="{CBB9D477-9467-4B1D-8636-E4B086B522F4}"/>
          </ac:spMkLst>
        </pc:spChg>
        <pc:grpChg chg="add mod">
          <ac:chgData name="Michael A Fudge Jr" userId="133895e8-240b-4811-850e-9cf94297d089" providerId="ADAL" clId="{E969C641-BE7B-452F-A091-8DA0A0FFB5E4}" dt="2020-10-11T15:00:15.805" v="5892" actId="164"/>
          <ac:grpSpMkLst>
            <pc:docMk/>
            <pc:sldMk cId="1273541627" sldId="324"/>
            <ac:grpSpMk id="4" creationId="{73AFAC83-E8DD-4698-B76E-C4944EC5FF59}"/>
          </ac:grpSpMkLst>
        </pc:grpChg>
        <pc:grpChg chg="add mod">
          <ac:chgData name="Michael A Fudge Jr" userId="133895e8-240b-4811-850e-9cf94297d089" providerId="ADAL" clId="{E969C641-BE7B-452F-A091-8DA0A0FFB5E4}" dt="2020-10-11T15:00:30.748" v="5895" actId="164"/>
          <ac:grpSpMkLst>
            <pc:docMk/>
            <pc:sldMk cId="1273541627" sldId="324"/>
            <ac:grpSpMk id="5" creationId="{448A9A95-F7B0-4ADE-BAE4-7B5B7E058BB8}"/>
          </ac:grpSpMkLst>
        </pc:grpChg>
        <pc:grpChg chg="mod">
          <ac:chgData name="Michael A Fudge Jr" userId="133895e8-240b-4811-850e-9cf94297d089" providerId="ADAL" clId="{E969C641-BE7B-452F-A091-8DA0A0FFB5E4}" dt="2020-10-11T15:00:15.805" v="5892" actId="164"/>
          <ac:grpSpMkLst>
            <pc:docMk/>
            <pc:sldMk cId="1273541627" sldId="324"/>
            <ac:grpSpMk id="43" creationId="{659AB4C5-8CCD-440D-BA7E-C72ACB5739C5}"/>
          </ac:grpSpMkLst>
        </pc:grpChg>
        <pc:grpChg chg="mod">
          <ac:chgData name="Michael A Fudge Jr" userId="133895e8-240b-4811-850e-9cf94297d089" providerId="ADAL" clId="{E969C641-BE7B-452F-A091-8DA0A0FFB5E4}" dt="2020-10-11T15:00:30.748" v="5895" actId="164"/>
          <ac:grpSpMkLst>
            <pc:docMk/>
            <pc:sldMk cId="1273541627" sldId="324"/>
            <ac:grpSpMk id="44" creationId="{20C9932B-BD2D-48C9-A4E6-F9D8BB225A7C}"/>
          </ac:grpSpMkLst>
        </pc:grpChg>
      </pc:sldChg>
      <pc:sldChg chg="add">
        <pc:chgData name="Michael A Fudge Jr" userId="133895e8-240b-4811-850e-9cf94297d089" providerId="ADAL" clId="{E969C641-BE7B-452F-A091-8DA0A0FFB5E4}" dt="2020-10-11T14:54:11.037" v="5706"/>
        <pc:sldMkLst>
          <pc:docMk/>
          <pc:sldMk cId="1509359373" sldId="325"/>
        </pc:sldMkLst>
      </pc:sldChg>
      <pc:sldChg chg="modSp mod">
        <pc:chgData name="Michael A Fudge Jr" userId="133895e8-240b-4811-850e-9cf94297d089" providerId="ADAL" clId="{E969C641-BE7B-452F-A091-8DA0A0FFB5E4}" dt="2020-10-11T01:26:46.271" v="42" actId="14100"/>
        <pc:sldMkLst>
          <pc:docMk/>
          <pc:sldMk cId="1974919175" sldId="326"/>
        </pc:sldMkLst>
        <pc:spChg chg="mod">
          <ac:chgData name="Michael A Fudge Jr" userId="133895e8-240b-4811-850e-9cf94297d089" providerId="ADAL" clId="{E969C641-BE7B-452F-A091-8DA0A0FFB5E4}" dt="2020-10-11T01:26:46.271" v="42" actId="14100"/>
          <ac:spMkLst>
            <pc:docMk/>
            <pc:sldMk cId="1974919175" sldId="326"/>
            <ac:spMk id="27" creationId="{1AE4DE84-2A8C-462F-8B05-7D3C420259E7}"/>
          </ac:spMkLst>
        </pc:spChg>
      </pc:sldChg>
      <pc:sldChg chg="addSp modSp add mod modAnim">
        <pc:chgData name="Michael A Fudge Jr" userId="133895e8-240b-4811-850e-9cf94297d089" providerId="ADAL" clId="{E969C641-BE7B-452F-A091-8DA0A0FFB5E4}" dt="2020-10-11T14:57:07.530" v="5777"/>
        <pc:sldMkLst>
          <pc:docMk/>
          <pc:sldMk cId="2360361353" sldId="327"/>
        </pc:sldMkLst>
        <pc:spChg chg="mod">
          <ac:chgData name="Michael A Fudge Jr" userId="133895e8-240b-4811-850e-9cf94297d089" providerId="ADAL" clId="{E969C641-BE7B-452F-A091-8DA0A0FFB5E4}" dt="2020-10-11T14:56:34.681" v="5765" actId="1076"/>
          <ac:spMkLst>
            <pc:docMk/>
            <pc:sldMk cId="2360361353" sldId="327"/>
            <ac:spMk id="3" creationId="{00000000-0000-0000-0000-000000000000}"/>
          </ac:spMkLst>
        </pc:spChg>
        <pc:spChg chg="mod">
          <ac:chgData name="Michael A Fudge Jr" userId="133895e8-240b-4811-850e-9cf94297d089" providerId="ADAL" clId="{E969C641-BE7B-452F-A091-8DA0A0FFB5E4}" dt="2020-10-11T14:55:44.889" v="5751" actId="164"/>
          <ac:spMkLst>
            <pc:docMk/>
            <pc:sldMk cId="2360361353" sldId="327"/>
            <ac:spMk id="4" creationId="{66A85BAB-E541-43D0-AEBE-AB9C5AC16D9F}"/>
          </ac:spMkLst>
        </pc:spChg>
        <pc:spChg chg="mod">
          <ac:chgData name="Michael A Fudge Jr" userId="133895e8-240b-4811-850e-9cf94297d089" providerId="ADAL" clId="{E969C641-BE7B-452F-A091-8DA0A0FFB5E4}" dt="2020-10-11T14:55:44.889" v="5751" actId="164"/>
          <ac:spMkLst>
            <pc:docMk/>
            <pc:sldMk cId="2360361353" sldId="327"/>
            <ac:spMk id="5" creationId="{66A85BAB-E541-43D0-AEBE-AB9C5AC16D9F}"/>
          </ac:spMkLst>
        </pc:spChg>
        <pc:spChg chg="mod">
          <ac:chgData name="Michael A Fudge Jr" userId="133895e8-240b-4811-850e-9cf94297d089" providerId="ADAL" clId="{E969C641-BE7B-452F-A091-8DA0A0FFB5E4}" dt="2020-10-11T14:55:49.208" v="5756" actId="20577"/>
          <ac:spMkLst>
            <pc:docMk/>
            <pc:sldMk cId="2360361353" sldId="327"/>
            <ac:spMk id="22" creationId="{BF8C864F-DC89-475D-9CE6-35155CF48399}"/>
          </ac:spMkLst>
        </pc:spChg>
        <pc:spChg chg="mod">
          <ac:chgData name="Michael A Fudge Jr" userId="133895e8-240b-4811-850e-9cf94297d089" providerId="ADAL" clId="{E969C641-BE7B-452F-A091-8DA0A0FFB5E4}" dt="2020-10-11T14:55:44.889" v="5751" actId="164"/>
          <ac:spMkLst>
            <pc:docMk/>
            <pc:sldMk cId="2360361353" sldId="327"/>
            <ac:spMk id="26" creationId="{8EA41D8F-3DF1-425D-923B-28BDCB9FEDA5}"/>
          </ac:spMkLst>
        </pc:spChg>
        <pc:spChg chg="mod">
          <ac:chgData name="Michael A Fudge Jr" userId="133895e8-240b-4811-850e-9cf94297d089" providerId="ADAL" clId="{E969C641-BE7B-452F-A091-8DA0A0FFB5E4}" dt="2020-10-11T14:56:06.073" v="5762" actId="164"/>
          <ac:spMkLst>
            <pc:docMk/>
            <pc:sldMk cId="2360361353" sldId="327"/>
            <ac:spMk id="27" creationId="{8EA41D8F-3DF1-425D-923B-28BDCB9FEDA5}"/>
          </ac:spMkLst>
        </pc:spChg>
        <pc:spChg chg="mod">
          <ac:chgData name="Michael A Fudge Jr" userId="133895e8-240b-4811-850e-9cf94297d089" providerId="ADAL" clId="{E969C641-BE7B-452F-A091-8DA0A0FFB5E4}" dt="2020-10-11T14:56:39.676" v="5766" actId="164"/>
          <ac:spMkLst>
            <pc:docMk/>
            <pc:sldMk cId="2360361353" sldId="327"/>
            <ac:spMk id="29" creationId="{00000000-0000-0000-0000-000000000000}"/>
          </ac:spMkLst>
        </pc:spChg>
        <pc:spChg chg="mod">
          <ac:chgData name="Michael A Fudge Jr" userId="133895e8-240b-4811-850e-9cf94297d089" providerId="ADAL" clId="{E969C641-BE7B-452F-A091-8DA0A0FFB5E4}" dt="2020-10-11T14:56:46.882" v="5767" actId="164"/>
          <ac:spMkLst>
            <pc:docMk/>
            <pc:sldMk cId="2360361353" sldId="327"/>
            <ac:spMk id="30" creationId="{00000000-0000-0000-0000-000000000000}"/>
          </ac:spMkLst>
        </pc:spChg>
        <pc:spChg chg="mod">
          <ac:chgData name="Michael A Fudge Jr" userId="133895e8-240b-4811-850e-9cf94297d089" providerId="ADAL" clId="{E969C641-BE7B-452F-A091-8DA0A0FFB5E4}" dt="2020-10-11T14:56:39.676" v="5766" actId="164"/>
          <ac:spMkLst>
            <pc:docMk/>
            <pc:sldMk cId="2360361353" sldId="327"/>
            <ac:spMk id="31" creationId="{00000000-0000-0000-0000-000000000000}"/>
          </ac:spMkLst>
        </pc:spChg>
        <pc:spChg chg="mod">
          <ac:chgData name="Michael A Fudge Jr" userId="133895e8-240b-4811-850e-9cf94297d089" providerId="ADAL" clId="{E969C641-BE7B-452F-A091-8DA0A0FFB5E4}" dt="2020-10-11T14:56:53.505" v="5774" actId="20577"/>
          <ac:spMkLst>
            <pc:docMk/>
            <pc:sldMk cId="2360361353" sldId="327"/>
            <ac:spMk id="32" creationId="{00000000-0000-0000-0000-000000000000}"/>
          </ac:spMkLst>
        </pc:spChg>
        <pc:grpChg chg="mod">
          <ac:chgData name="Michael A Fudge Jr" userId="133895e8-240b-4811-850e-9cf94297d089" providerId="ADAL" clId="{E969C641-BE7B-452F-A091-8DA0A0FFB5E4}" dt="2020-10-11T14:55:44.889" v="5751" actId="164"/>
          <ac:grpSpMkLst>
            <pc:docMk/>
            <pc:sldMk cId="2360361353" sldId="327"/>
            <ac:grpSpMk id="6" creationId="{659AB4C5-8CCD-440D-BA7E-C72ACB5739C5}"/>
          </ac:grpSpMkLst>
        </pc:grpChg>
        <pc:grpChg chg="mod">
          <ac:chgData name="Michael A Fudge Jr" userId="133895e8-240b-4811-850e-9cf94297d089" providerId="ADAL" clId="{E969C641-BE7B-452F-A091-8DA0A0FFB5E4}" dt="2020-10-11T14:56:06.073" v="5762" actId="164"/>
          <ac:grpSpMkLst>
            <pc:docMk/>
            <pc:sldMk cId="2360361353" sldId="327"/>
            <ac:grpSpMk id="14" creationId="{20C9932B-BD2D-48C9-A4E6-F9D8BB225A7C}"/>
          </ac:grpSpMkLst>
        </pc:grpChg>
        <pc:grpChg chg="add mod">
          <ac:chgData name="Michael A Fudge Jr" userId="133895e8-240b-4811-850e-9cf94297d089" providerId="ADAL" clId="{E969C641-BE7B-452F-A091-8DA0A0FFB5E4}" dt="2020-10-11T14:55:44.889" v="5751" actId="164"/>
          <ac:grpSpMkLst>
            <pc:docMk/>
            <pc:sldMk cId="2360361353" sldId="327"/>
            <ac:grpSpMk id="23" creationId="{4353D64F-D92D-4221-A6C1-C2A97446FB8B}"/>
          </ac:grpSpMkLst>
        </pc:grpChg>
        <pc:grpChg chg="add mod">
          <ac:chgData name="Michael A Fudge Jr" userId="133895e8-240b-4811-850e-9cf94297d089" providerId="ADAL" clId="{E969C641-BE7B-452F-A091-8DA0A0FFB5E4}" dt="2020-10-11T14:56:06.073" v="5762" actId="164"/>
          <ac:grpSpMkLst>
            <pc:docMk/>
            <pc:sldMk cId="2360361353" sldId="327"/>
            <ac:grpSpMk id="24" creationId="{C44DB3AC-0A31-4183-9C64-44231BD4B5A2}"/>
          </ac:grpSpMkLst>
        </pc:grpChg>
        <pc:grpChg chg="add mod">
          <ac:chgData name="Michael A Fudge Jr" userId="133895e8-240b-4811-850e-9cf94297d089" providerId="ADAL" clId="{E969C641-BE7B-452F-A091-8DA0A0FFB5E4}" dt="2020-10-11T14:56:39.676" v="5766" actId="164"/>
          <ac:grpSpMkLst>
            <pc:docMk/>
            <pc:sldMk cId="2360361353" sldId="327"/>
            <ac:grpSpMk id="25" creationId="{9F266E4F-290A-49CF-B574-DDF34B5E2444}"/>
          </ac:grpSpMkLst>
        </pc:grpChg>
        <pc:grpChg chg="add mod">
          <ac:chgData name="Michael A Fudge Jr" userId="133895e8-240b-4811-850e-9cf94297d089" providerId="ADAL" clId="{E969C641-BE7B-452F-A091-8DA0A0FFB5E4}" dt="2020-10-11T14:56:49.445" v="5769" actId="1036"/>
          <ac:grpSpMkLst>
            <pc:docMk/>
            <pc:sldMk cId="2360361353" sldId="327"/>
            <ac:grpSpMk id="28" creationId="{E247304B-0B52-4031-BCA3-1816AF0C382E}"/>
          </ac:grpSpMkLst>
        </pc:grpChg>
      </pc:sldChg>
      <pc:sldChg chg="addSp delSp modSp add mod setBg">
        <pc:chgData name="Michael A Fudge Jr" userId="133895e8-240b-4811-850e-9cf94297d089" providerId="ADAL" clId="{E969C641-BE7B-452F-A091-8DA0A0FFB5E4}" dt="2020-10-11T15:03:52.047" v="5914" actId="207"/>
        <pc:sldMkLst>
          <pc:docMk/>
          <pc:sldMk cId="4091895597" sldId="328"/>
        </pc:sldMkLst>
        <pc:spChg chg="mod">
          <ac:chgData name="Michael A Fudge Jr" userId="133895e8-240b-4811-850e-9cf94297d089" providerId="ADAL" clId="{E969C641-BE7B-452F-A091-8DA0A0FFB5E4}" dt="2020-10-11T15:03:14.156" v="5913" actId="403"/>
          <ac:spMkLst>
            <pc:docMk/>
            <pc:sldMk cId="4091895597" sldId="328"/>
            <ac:spMk id="2" creationId="{00000000-0000-0000-0000-000000000000}"/>
          </ac:spMkLst>
        </pc:spChg>
        <pc:spChg chg="mod">
          <ac:chgData name="Michael A Fudge Jr" userId="133895e8-240b-4811-850e-9cf94297d089" providerId="ADAL" clId="{E969C641-BE7B-452F-A091-8DA0A0FFB5E4}" dt="2020-10-11T15:03:14.156" v="5913" actId="403"/>
          <ac:spMkLst>
            <pc:docMk/>
            <pc:sldMk cId="4091895597" sldId="328"/>
            <ac:spMk id="3" creationId="{00000000-0000-0000-0000-000000000000}"/>
          </ac:spMkLst>
        </pc:spChg>
        <pc:spChg chg="add mod">
          <ac:chgData name="Michael A Fudge Jr" userId="133895e8-240b-4811-850e-9cf94297d089" providerId="ADAL" clId="{E969C641-BE7B-452F-A091-8DA0A0FFB5E4}" dt="2020-10-11T15:03:14.156" v="5913" actId="403"/>
          <ac:spMkLst>
            <pc:docMk/>
            <pc:sldMk cId="4091895597" sldId="328"/>
            <ac:spMk id="8" creationId="{907EF6B7-1338-4443-8C46-6A318D952DFD}"/>
          </ac:spMkLst>
        </pc:spChg>
        <pc:spChg chg="add mod">
          <ac:chgData name="Michael A Fudge Jr" userId="133895e8-240b-4811-850e-9cf94297d089" providerId="ADAL" clId="{E969C641-BE7B-452F-A091-8DA0A0FFB5E4}" dt="2020-10-11T15:03:52.047" v="5914" actId="207"/>
          <ac:spMkLst>
            <pc:docMk/>
            <pc:sldMk cId="4091895597" sldId="328"/>
            <ac:spMk id="10" creationId="{DAAE4CDD-124C-4DCF-9584-B6033B545DD5}"/>
          </ac:spMkLst>
        </pc:spChg>
        <pc:spChg chg="add del">
          <ac:chgData name="Michael A Fudge Jr" userId="133895e8-240b-4811-850e-9cf94297d089" providerId="ADAL" clId="{E969C641-BE7B-452F-A091-8DA0A0FFB5E4}" dt="2020-10-11T15:03:07.361" v="5912" actId="478"/>
          <ac:spMkLst>
            <pc:docMk/>
            <pc:sldMk cId="4091895597" sldId="328"/>
            <ac:spMk id="12" creationId="{081E4A58-353D-44AE-B2FC-2A74E2E400F7}"/>
          </ac:spMkLst>
        </pc:spChg>
      </pc:sldChg>
      <pc:sldChg chg="delSp modSp add mod modAnim">
        <pc:chgData name="Michael A Fudge Jr" userId="133895e8-240b-4811-850e-9cf94297d089" providerId="ADAL" clId="{E969C641-BE7B-452F-A091-8DA0A0FFB5E4}" dt="2020-10-11T15:06:06.297" v="5934" actId="478"/>
        <pc:sldMkLst>
          <pc:docMk/>
          <pc:sldMk cId="3188831679" sldId="329"/>
        </pc:sldMkLst>
        <pc:spChg chg="mod">
          <ac:chgData name="Michael A Fudge Jr" userId="133895e8-240b-4811-850e-9cf94297d089" providerId="ADAL" clId="{E969C641-BE7B-452F-A091-8DA0A0FFB5E4}" dt="2020-10-11T15:05:30.231" v="5932" actId="14100"/>
          <ac:spMkLst>
            <pc:docMk/>
            <pc:sldMk cId="3188831679" sldId="329"/>
            <ac:spMk id="3" creationId="{00000000-0000-0000-0000-000000000000}"/>
          </ac:spMkLst>
        </pc:spChg>
        <pc:spChg chg="del">
          <ac:chgData name="Michael A Fudge Jr" userId="133895e8-240b-4811-850e-9cf94297d089" providerId="ADAL" clId="{E969C641-BE7B-452F-A091-8DA0A0FFB5E4}" dt="2020-10-11T15:06:06.297" v="5934" actId="478"/>
          <ac:spMkLst>
            <pc:docMk/>
            <pc:sldMk cId="3188831679" sldId="329"/>
            <ac:spMk id="4" creationId="{CF561848-D3E7-42A4-BA68-ED780554E5A3}"/>
          </ac:spMkLst>
        </pc:spChg>
      </pc:sldChg>
      <pc:sldChg chg="add modAnim">
        <pc:chgData name="Michael A Fudge Jr" userId="133895e8-240b-4811-850e-9cf94297d089" providerId="ADAL" clId="{E969C641-BE7B-452F-A091-8DA0A0FFB5E4}" dt="2020-10-11T15:27:34.745" v="6238"/>
        <pc:sldMkLst>
          <pc:docMk/>
          <pc:sldMk cId="2050566552" sldId="330"/>
        </pc:sldMkLst>
      </pc:sldChg>
      <pc:sldChg chg="addSp modSp add mod modAnim">
        <pc:chgData name="Michael A Fudge Jr" userId="133895e8-240b-4811-850e-9cf94297d089" providerId="ADAL" clId="{E969C641-BE7B-452F-A091-8DA0A0FFB5E4}" dt="2020-10-11T15:29:05.823" v="6246" actId="1076"/>
        <pc:sldMkLst>
          <pc:docMk/>
          <pc:sldMk cId="235307878" sldId="332"/>
        </pc:sldMkLst>
        <pc:spChg chg="add mod">
          <ac:chgData name="Michael A Fudge Jr" userId="133895e8-240b-4811-850e-9cf94297d089" providerId="ADAL" clId="{E969C641-BE7B-452F-A091-8DA0A0FFB5E4}" dt="2020-10-11T15:29:05.823" v="6246" actId="1076"/>
          <ac:spMkLst>
            <pc:docMk/>
            <pc:sldMk cId="235307878" sldId="332"/>
            <ac:spMk id="6" creationId="{364EBD36-E040-4754-AA5F-7765D97C5DA0}"/>
          </ac:spMkLst>
        </pc:spChg>
      </pc:sldChg>
      <pc:sldChg chg="addSp delSp modSp add mod setBg modAnim">
        <pc:chgData name="Michael A Fudge Jr" userId="133895e8-240b-4811-850e-9cf94297d089" providerId="ADAL" clId="{E969C641-BE7B-452F-A091-8DA0A0FFB5E4}" dt="2020-10-11T15:10:22.972" v="5961" actId="6549"/>
        <pc:sldMkLst>
          <pc:docMk/>
          <pc:sldMk cId="1191205361" sldId="333"/>
        </pc:sldMkLst>
        <pc:spChg chg="mod">
          <ac:chgData name="Michael A Fudge Jr" userId="133895e8-240b-4811-850e-9cf94297d089" providerId="ADAL" clId="{E969C641-BE7B-452F-A091-8DA0A0FFB5E4}" dt="2020-10-11T15:08:53.247" v="5944" actId="1076"/>
          <ac:spMkLst>
            <pc:docMk/>
            <pc:sldMk cId="1191205361" sldId="333"/>
            <ac:spMk id="2" creationId="{00000000-0000-0000-0000-000000000000}"/>
          </ac:spMkLst>
        </pc:spChg>
        <pc:spChg chg="mod">
          <ac:chgData name="Michael A Fudge Jr" userId="133895e8-240b-4811-850e-9cf94297d089" providerId="ADAL" clId="{E969C641-BE7B-452F-A091-8DA0A0FFB5E4}" dt="2020-10-11T15:10:22.972" v="5961" actId="6549"/>
          <ac:spMkLst>
            <pc:docMk/>
            <pc:sldMk cId="1191205361" sldId="333"/>
            <ac:spMk id="3" creationId="{00000000-0000-0000-0000-000000000000}"/>
          </ac:spMkLst>
        </pc:spChg>
        <pc:spChg chg="add">
          <ac:chgData name="Michael A Fudge Jr" userId="133895e8-240b-4811-850e-9cf94297d089" providerId="ADAL" clId="{E969C641-BE7B-452F-A091-8DA0A0FFB5E4}" dt="2020-10-11T15:08:09.238" v="5937" actId="26606"/>
          <ac:spMkLst>
            <pc:docMk/>
            <pc:sldMk cId="1191205361" sldId="333"/>
            <ac:spMk id="8" creationId="{389575E1-3389-451A-A5F7-27854C25C599}"/>
          </ac:spMkLst>
        </pc:spChg>
        <pc:spChg chg="add mod">
          <ac:chgData name="Michael A Fudge Jr" userId="133895e8-240b-4811-850e-9cf94297d089" providerId="ADAL" clId="{E969C641-BE7B-452F-A091-8DA0A0FFB5E4}" dt="2020-10-11T15:09:05.291" v="5946" actId="207"/>
          <ac:spMkLst>
            <pc:docMk/>
            <pc:sldMk cId="1191205361" sldId="333"/>
            <ac:spMk id="10" creationId="{A53CCC5C-D88E-40FB-B30B-23DCDBD01D37}"/>
          </ac:spMkLst>
        </pc:spChg>
        <pc:spChg chg="add del">
          <ac:chgData name="Michael A Fudge Jr" userId="133895e8-240b-4811-850e-9cf94297d089" providerId="ADAL" clId="{E969C641-BE7B-452F-A091-8DA0A0FFB5E4}" dt="2020-10-11T15:08:14.327" v="5938" actId="478"/>
          <ac:spMkLst>
            <pc:docMk/>
            <pc:sldMk cId="1191205361" sldId="333"/>
            <ac:spMk id="12" creationId="{081E4A58-353D-44AE-B2FC-2A74E2E400F7}"/>
          </ac:spMkLst>
        </pc:spChg>
        <pc:picChg chg="add mod">
          <ac:chgData name="Michael A Fudge Jr" userId="133895e8-240b-4811-850e-9cf94297d089" providerId="ADAL" clId="{E969C641-BE7B-452F-A091-8DA0A0FFB5E4}" dt="2020-10-11T15:08:56.191" v="5945" actId="1076"/>
          <ac:picMkLst>
            <pc:docMk/>
            <pc:sldMk cId="1191205361" sldId="333"/>
            <ac:picMk id="5" creationId="{4B7F710E-B1BB-48A2-B320-06EA44EFB46C}"/>
          </ac:picMkLst>
        </pc:picChg>
      </pc:sldChg>
      <pc:sldChg chg="add">
        <pc:chgData name="Michael A Fudge Jr" userId="133895e8-240b-4811-850e-9cf94297d089" providerId="ADAL" clId="{E969C641-BE7B-452F-A091-8DA0A0FFB5E4}" dt="2020-10-11T15:07:48.734" v="5935"/>
        <pc:sldMkLst>
          <pc:docMk/>
          <pc:sldMk cId="2478126407" sldId="334"/>
        </pc:sldMkLst>
      </pc:sldChg>
      <pc:sldChg chg="addSp delSp modSp add mod modAnim">
        <pc:chgData name="Michael A Fudge Jr" userId="133895e8-240b-4811-850e-9cf94297d089" providerId="ADAL" clId="{E969C641-BE7B-452F-A091-8DA0A0FFB5E4}" dt="2020-10-30T13:52:46.269" v="10264" actId="20577"/>
        <pc:sldMkLst>
          <pc:docMk/>
          <pc:sldMk cId="1231087099" sldId="337"/>
        </pc:sldMkLst>
        <pc:spChg chg="add del mod">
          <ac:chgData name="Michael A Fudge Jr" userId="133895e8-240b-4811-850e-9cf94297d089" providerId="ADAL" clId="{E969C641-BE7B-452F-A091-8DA0A0FFB5E4}" dt="2020-10-30T13:52:46.269" v="10264" actId="20577"/>
          <ac:spMkLst>
            <pc:docMk/>
            <pc:sldMk cId="1231087099" sldId="337"/>
            <ac:spMk id="3" creationId="{00000000-0000-0000-0000-000000000000}"/>
          </ac:spMkLst>
        </pc:spChg>
        <pc:spChg chg="mod">
          <ac:chgData name="Michael A Fudge Jr" userId="133895e8-240b-4811-850e-9cf94297d089" providerId="ADAL" clId="{E969C641-BE7B-452F-A091-8DA0A0FFB5E4}" dt="2020-10-11T14:51:29.263" v="5695" actId="14100"/>
          <ac:spMkLst>
            <pc:docMk/>
            <pc:sldMk cId="1231087099" sldId="337"/>
            <ac:spMk id="4" creationId="{00000000-0000-0000-0000-000000000000}"/>
          </ac:spMkLst>
        </pc:spChg>
        <pc:graphicFrameChg chg="add del">
          <ac:chgData name="Michael A Fudge Jr" userId="133895e8-240b-4811-850e-9cf94297d089" providerId="ADAL" clId="{E969C641-BE7B-452F-A091-8DA0A0FFB5E4}" dt="2020-10-11T14:51:44.784" v="5697" actId="26606"/>
          <ac:graphicFrameMkLst>
            <pc:docMk/>
            <pc:sldMk cId="1231087099" sldId="337"/>
            <ac:graphicFrameMk id="1028" creationId="{8394CE6B-F6AC-4417-8A26-8D3725EC40DF}"/>
          </ac:graphicFrameMkLst>
        </pc:graphicFrameChg>
      </pc:sldChg>
      <pc:sldChg chg="addSp delSp modSp mod">
        <pc:chgData name="Michael A Fudge Jr" userId="133895e8-240b-4811-850e-9cf94297d089" providerId="ADAL" clId="{E969C641-BE7B-452F-A091-8DA0A0FFB5E4}" dt="2020-10-11T01:31:50.413" v="82" actId="1076"/>
        <pc:sldMkLst>
          <pc:docMk/>
          <pc:sldMk cId="1459794709" sldId="489"/>
        </pc:sldMkLst>
        <pc:spChg chg="mod">
          <ac:chgData name="Michael A Fudge Jr" userId="133895e8-240b-4811-850e-9cf94297d089" providerId="ADAL" clId="{E969C641-BE7B-452F-A091-8DA0A0FFB5E4}" dt="2020-10-11T01:30:18.672" v="63" actId="20577"/>
          <ac:spMkLst>
            <pc:docMk/>
            <pc:sldMk cId="1459794709" sldId="489"/>
            <ac:spMk id="2" creationId="{85954A83-1BFB-42E8-ABE1-F6284F291E27}"/>
          </ac:spMkLst>
        </pc:spChg>
        <pc:picChg chg="add mod ord">
          <ac:chgData name="Michael A Fudge Jr" userId="133895e8-240b-4811-850e-9cf94297d089" providerId="ADAL" clId="{E969C641-BE7B-452F-A091-8DA0A0FFB5E4}" dt="2020-10-11T01:31:50.413" v="82" actId="1076"/>
          <ac:picMkLst>
            <pc:docMk/>
            <pc:sldMk cId="1459794709" sldId="489"/>
            <ac:picMk id="4" creationId="{713AA0F1-640B-4D16-91EA-51191A2DE1AD}"/>
          </ac:picMkLst>
        </pc:picChg>
        <pc:picChg chg="del">
          <ac:chgData name="Michael A Fudge Jr" userId="133895e8-240b-4811-850e-9cf94297d089" providerId="ADAL" clId="{E969C641-BE7B-452F-A091-8DA0A0FFB5E4}" dt="2020-10-11T01:30:22.994" v="64" actId="478"/>
          <ac:picMkLst>
            <pc:docMk/>
            <pc:sldMk cId="1459794709" sldId="489"/>
            <ac:picMk id="5" creationId="{38A520DA-8155-471C-A673-792261E7F7D0}"/>
          </ac:picMkLst>
        </pc:picChg>
        <pc:picChg chg="del">
          <ac:chgData name="Michael A Fudge Jr" userId="133895e8-240b-4811-850e-9cf94297d089" providerId="ADAL" clId="{E969C641-BE7B-452F-A091-8DA0A0FFB5E4}" dt="2020-10-11T01:30:22.994" v="64" actId="478"/>
          <ac:picMkLst>
            <pc:docMk/>
            <pc:sldMk cId="1459794709" sldId="489"/>
            <ac:picMk id="6" creationId="{CCDBF657-3A2B-4685-A80F-F59F8AD52D02}"/>
          </ac:picMkLst>
        </pc:picChg>
        <pc:picChg chg="add mod">
          <ac:chgData name="Michael A Fudge Jr" userId="133895e8-240b-4811-850e-9cf94297d089" providerId="ADAL" clId="{E969C641-BE7B-452F-A091-8DA0A0FFB5E4}" dt="2020-10-11T01:31:25.408" v="76" actId="1076"/>
          <ac:picMkLst>
            <pc:docMk/>
            <pc:sldMk cId="1459794709" sldId="489"/>
            <ac:picMk id="10" creationId="{9E7C8E24-776F-4572-8795-C4BB5C4F5FA7}"/>
          </ac:picMkLst>
        </pc:picChg>
        <pc:cxnChg chg="del">
          <ac:chgData name="Michael A Fudge Jr" userId="133895e8-240b-4811-850e-9cf94297d089" providerId="ADAL" clId="{E969C641-BE7B-452F-A091-8DA0A0FFB5E4}" dt="2020-10-11T01:30:22.994" v="64" actId="478"/>
          <ac:cxnSpMkLst>
            <pc:docMk/>
            <pc:sldMk cId="1459794709" sldId="489"/>
            <ac:cxnSpMk id="8" creationId="{ECB95D8D-4B83-47EF-9910-06EC6B7A33AF}"/>
          </ac:cxnSpMkLst>
        </pc:cxnChg>
      </pc:sldChg>
      <pc:sldChg chg="del">
        <pc:chgData name="Michael A Fudge Jr" userId="133895e8-240b-4811-850e-9cf94297d089" providerId="ADAL" clId="{E969C641-BE7B-452F-A091-8DA0A0FFB5E4}" dt="2020-10-11T16:23:45.529" v="8934" actId="47"/>
        <pc:sldMkLst>
          <pc:docMk/>
          <pc:sldMk cId="4213542034" sldId="512"/>
        </pc:sldMkLst>
      </pc:sldChg>
      <pc:sldChg chg="add">
        <pc:chgData name="Michael A Fudge Jr" userId="133895e8-240b-4811-850e-9cf94297d089" providerId="ADAL" clId="{E969C641-BE7B-452F-A091-8DA0A0FFB5E4}" dt="2020-10-11T02:13:52.519" v="1190"/>
        <pc:sldMkLst>
          <pc:docMk/>
          <pc:sldMk cId="3606689016" sldId="547"/>
        </pc:sldMkLst>
      </pc:sldChg>
      <pc:sldChg chg="del">
        <pc:chgData name="Michael A Fudge Jr" userId="133895e8-240b-4811-850e-9cf94297d089" providerId="ADAL" clId="{E969C641-BE7B-452F-A091-8DA0A0FFB5E4}" dt="2020-10-11T16:23:45.529" v="8934" actId="47"/>
        <pc:sldMkLst>
          <pc:docMk/>
          <pc:sldMk cId="4172212260" sldId="558"/>
        </pc:sldMkLst>
      </pc:sldChg>
      <pc:sldChg chg="del">
        <pc:chgData name="Michael A Fudge Jr" userId="133895e8-240b-4811-850e-9cf94297d089" providerId="ADAL" clId="{E969C641-BE7B-452F-A091-8DA0A0FFB5E4}" dt="2020-10-11T16:23:45.529" v="8934" actId="47"/>
        <pc:sldMkLst>
          <pc:docMk/>
          <pc:sldMk cId="1368644780" sldId="580"/>
        </pc:sldMkLst>
      </pc:sldChg>
      <pc:sldChg chg="del">
        <pc:chgData name="Michael A Fudge Jr" userId="133895e8-240b-4811-850e-9cf94297d089" providerId="ADAL" clId="{E969C641-BE7B-452F-A091-8DA0A0FFB5E4}" dt="2020-10-11T16:23:45.529" v="8934" actId="47"/>
        <pc:sldMkLst>
          <pc:docMk/>
          <pc:sldMk cId="1570715671" sldId="585"/>
        </pc:sldMkLst>
      </pc:sldChg>
      <pc:sldChg chg="del">
        <pc:chgData name="Michael A Fudge Jr" userId="133895e8-240b-4811-850e-9cf94297d089" providerId="ADAL" clId="{E969C641-BE7B-452F-A091-8DA0A0FFB5E4}" dt="2020-10-11T02:15:18.489" v="1196" actId="47"/>
        <pc:sldMkLst>
          <pc:docMk/>
          <pc:sldMk cId="1333810449" sldId="592"/>
        </pc:sldMkLst>
      </pc:sldChg>
      <pc:sldChg chg="del">
        <pc:chgData name="Michael A Fudge Jr" userId="133895e8-240b-4811-850e-9cf94297d089" providerId="ADAL" clId="{E969C641-BE7B-452F-A091-8DA0A0FFB5E4}" dt="2020-10-11T02:15:18.489" v="1196" actId="47"/>
        <pc:sldMkLst>
          <pc:docMk/>
          <pc:sldMk cId="1886324667" sldId="594"/>
        </pc:sldMkLst>
      </pc:sldChg>
      <pc:sldChg chg="del">
        <pc:chgData name="Michael A Fudge Jr" userId="133895e8-240b-4811-850e-9cf94297d089" providerId="ADAL" clId="{E969C641-BE7B-452F-A091-8DA0A0FFB5E4}" dt="2020-10-11T16:23:45.529" v="8934" actId="47"/>
        <pc:sldMkLst>
          <pc:docMk/>
          <pc:sldMk cId="3245905838" sldId="595"/>
        </pc:sldMkLst>
      </pc:sldChg>
      <pc:sldChg chg="del">
        <pc:chgData name="Michael A Fudge Jr" userId="133895e8-240b-4811-850e-9cf94297d089" providerId="ADAL" clId="{E969C641-BE7B-452F-A091-8DA0A0FFB5E4}" dt="2020-10-11T16:23:45.529" v="8934" actId="47"/>
        <pc:sldMkLst>
          <pc:docMk/>
          <pc:sldMk cId="190352292" sldId="596"/>
        </pc:sldMkLst>
      </pc:sldChg>
      <pc:sldChg chg="del">
        <pc:chgData name="Michael A Fudge Jr" userId="133895e8-240b-4811-850e-9cf94297d089" providerId="ADAL" clId="{E969C641-BE7B-452F-A091-8DA0A0FFB5E4}" dt="2020-10-11T16:23:45.529" v="8934" actId="47"/>
        <pc:sldMkLst>
          <pc:docMk/>
          <pc:sldMk cId="2513411642" sldId="597"/>
        </pc:sldMkLst>
      </pc:sldChg>
      <pc:sldChg chg="del">
        <pc:chgData name="Michael A Fudge Jr" userId="133895e8-240b-4811-850e-9cf94297d089" providerId="ADAL" clId="{E969C641-BE7B-452F-A091-8DA0A0FFB5E4}" dt="2020-10-11T16:23:45.529" v="8934" actId="47"/>
        <pc:sldMkLst>
          <pc:docMk/>
          <pc:sldMk cId="3037983022" sldId="598"/>
        </pc:sldMkLst>
      </pc:sldChg>
      <pc:sldChg chg="del">
        <pc:chgData name="Michael A Fudge Jr" userId="133895e8-240b-4811-850e-9cf94297d089" providerId="ADAL" clId="{E969C641-BE7B-452F-A091-8DA0A0FFB5E4}" dt="2020-10-11T16:23:45.529" v="8934" actId="47"/>
        <pc:sldMkLst>
          <pc:docMk/>
          <pc:sldMk cId="1276301016" sldId="599"/>
        </pc:sldMkLst>
      </pc:sldChg>
      <pc:sldChg chg="del">
        <pc:chgData name="Michael A Fudge Jr" userId="133895e8-240b-4811-850e-9cf94297d089" providerId="ADAL" clId="{E969C641-BE7B-452F-A091-8DA0A0FFB5E4}" dt="2020-10-11T16:23:45.529" v="8934" actId="47"/>
        <pc:sldMkLst>
          <pc:docMk/>
          <pc:sldMk cId="1893766985" sldId="600"/>
        </pc:sldMkLst>
      </pc:sldChg>
      <pc:sldChg chg="del">
        <pc:chgData name="Michael A Fudge Jr" userId="133895e8-240b-4811-850e-9cf94297d089" providerId="ADAL" clId="{E969C641-BE7B-452F-A091-8DA0A0FFB5E4}" dt="2020-10-11T16:23:45.529" v="8934" actId="47"/>
        <pc:sldMkLst>
          <pc:docMk/>
          <pc:sldMk cId="893121465" sldId="601"/>
        </pc:sldMkLst>
      </pc:sldChg>
      <pc:sldChg chg="del">
        <pc:chgData name="Michael A Fudge Jr" userId="133895e8-240b-4811-850e-9cf94297d089" providerId="ADAL" clId="{E969C641-BE7B-452F-A091-8DA0A0FFB5E4}" dt="2020-10-11T16:23:45.529" v="8934" actId="47"/>
        <pc:sldMkLst>
          <pc:docMk/>
          <pc:sldMk cId="2674292574" sldId="602"/>
        </pc:sldMkLst>
      </pc:sldChg>
      <pc:sldChg chg="del">
        <pc:chgData name="Michael A Fudge Jr" userId="133895e8-240b-4811-850e-9cf94297d089" providerId="ADAL" clId="{E969C641-BE7B-452F-A091-8DA0A0FFB5E4}" dt="2020-10-11T16:23:45.529" v="8934" actId="47"/>
        <pc:sldMkLst>
          <pc:docMk/>
          <pc:sldMk cId="406592652" sldId="603"/>
        </pc:sldMkLst>
      </pc:sldChg>
      <pc:sldChg chg="del">
        <pc:chgData name="Michael A Fudge Jr" userId="133895e8-240b-4811-850e-9cf94297d089" providerId="ADAL" clId="{E969C641-BE7B-452F-A091-8DA0A0FFB5E4}" dt="2020-10-11T16:23:45.529" v="8934" actId="47"/>
        <pc:sldMkLst>
          <pc:docMk/>
          <pc:sldMk cId="741831934" sldId="608"/>
        </pc:sldMkLst>
      </pc:sldChg>
      <pc:sldChg chg="del">
        <pc:chgData name="Michael A Fudge Jr" userId="133895e8-240b-4811-850e-9cf94297d089" providerId="ADAL" clId="{E969C641-BE7B-452F-A091-8DA0A0FFB5E4}" dt="2020-10-11T16:23:45.529" v="8934" actId="47"/>
        <pc:sldMkLst>
          <pc:docMk/>
          <pc:sldMk cId="2755312392" sldId="609"/>
        </pc:sldMkLst>
      </pc:sldChg>
      <pc:sldChg chg="del">
        <pc:chgData name="Michael A Fudge Jr" userId="133895e8-240b-4811-850e-9cf94297d089" providerId="ADAL" clId="{E969C641-BE7B-452F-A091-8DA0A0FFB5E4}" dt="2020-10-11T16:23:45.529" v="8934" actId="47"/>
        <pc:sldMkLst>
          <pc:docMk/>
          <pc:sldMk cId="147024236" sldId="610"/>
        </pc:sldMkLst>
      </pc:sldChg>
      <pc:sldChg chg="del">
        <pc:chgData name="Michael A Fudge Jr" userId="133895e8-240b-4811-850e-9cf94297d089" providerId="ADAL" clId="{E969C641-BE7B-452F-A091-8DA0A0FFB5E4}" dt="2020-10-11T16:23:45.529" v="8934" actId="47"/>
        <pc:sldMkLst>
          <pc:docMk/>
          <pc:sldMk cId="1700834373" sldId="611"/>
        </pc:sldMkLst>
      </pc:sldChg>
      <pc:sldChg chg="del">
        <pc:chgData name="Michael A Fudge Jr" userId="133895e8-240b-4811-850e-9cf94297d089" providerId="ADAL" clId="{E969C641-BE7B-452F-A091-8DA0A0FFB5E4}" dt="2020-10-11T16:23:45.529" v="8934" actId="47"/>
        <pc:sldMkLst>
          <pc:docMk/>
          <pc:sldMk cId="1431416455" sldId="612"/>
        </pc:sldMkLst>
      </pc:sldChg>
      <pc:sldChg chg="del">
        <pc:chgData name="Michael A Fudge Jr" userId="133895e8-240b-4811-850e-9cf94297d089" providerId="ADAL" clId="{E969C641-BE7B-452F-A091-8DA0A0FFB5E4}" dt="2020-10-11T16:23:45.529" v="8934" actId="47"/>
        <pc:sldMkLst>
          <pc:docMk/>
          <pc:sldMk cId="1203845829" sldId="613"/>
        </pc:sldMkLst>
      </pc:sldChg>
      <pc:sldChg chg="del">
        <pc:chgData name="Michael A Fudge Jr" userId="133895e8-240b-4811-850e-9cf94297d089" providerId="ADAL" clId="{E969C641-BE7B-452F-A091-8DA0A0FFB5E4}" dt="2020-10-11T16:23:45.529" v="8934" actId="47"/>
        <pc:sldMkLst>
          <pc:docMk/>
          <pc:sldMk cId="2955612861" sldId="614"/>
        </pc:sldMkLst>
      </pc:sldChg>
      <pc:sldChg chg="del">
        <pc:chgData name="Michael A Fudge Jr" userId="133895e8-240b-4811-850e-9cf94297d089" providerId="ADAL" clId="{E969C641-BE7B-452F-A091-8DA0A0FFB5E4}" dt="2020-10-11T16:23:45.529" v="8934" actId="47"/>
        <pc:sldMkLst>
          <pc:docMk/>
          <pc:sldMk cId="3939435103" sldId="615"/>
        </pc:sldMkLst>
      </pc:sldChg>
      <pc:sldChg chg="del">
        <pc:chgData name="Michael A Fudge Jr" userId="133895e8-240b-4811-850e-9cf94297d089" providerId="ADAL" clId="{E969C641-BE7B-452F-A091-8DA0A0FFB5E4}" dt="2020-10-11T16:23:45.529" v="8934" actId="47"/>
        <pc:sldMkLst>
          <pc:docMk/>
          <pc:sldMk cId="54735623" sldId="616"/>
        </pc:sldMkLst>
      </pc:sldChg>
      <pc:sldChg chg="del">
        <pc:chgData name="Michael A Fudge Jr" userId="133895e8-240b-4811-850e-9cf94297d089" providerId="ADAL" clId="{E969C641-BE7B-452F-A091-8DA0A0FFB5E4}" dt="2020-10-11T16:23:45.529" v="8934" actId="47"/>
        <pc:sldMkLst>
          <pc:docMk/>
          <pc:sldMk cId="454751379" sldId="617"/>
        </pc:sldMkLst>
      </pc:sldChg>
      <pc:sldChg chg="del">
        <pc:chgData name="Michael A Fudge Jr" userId="133895e8-240b-4811-850e-9cf94297d089" providerId="ADAL" clId="{E969C641-BE7B-452F-A091-8DA0A0FFB5E4}" dt="2020-10-11T16:23:45.529" v="8934" actId="47"/>
        <pc:sldMkLst>
          <pc:docMk/>
          <pc:sldMk cId="2300722654" sldId="618"/>
        </pc:sldMkLst>
      </pc:sldChg>
      <pc:sldChg chg="del">
        <pc:chgData name="Michael A Fudge Jr" userId="133895e8-240b-4811-850e-9cf94297d089" providerId="ADAL" clId="{E969C641-BE7B-452F-A091-8DA0A0FFB5E4}" dt="2020-10-11T16:23:45.529" v="8934" actId="47"/>
        <pc:sldMkLst>
          <pc:docMk/>
          <pc:sldMk cId="4273726955" sldId="619"/>
        </pc:sldMkLst>
      </pc:sldChg>
      <pc:sldChg chg="del">
        <pc:chgData name="Michael A Fudge Jr" userId="133895e8-240b-4811-850e-9cf94297d089" providerId="ADAL" clId="{E969C641-BE7B-452F-A091-8DA0A0FFB5E4}" dt="2020-10-11T16:23:45.529" v="8934" actId="47"/>
        <pc:sldMkLst>
          <pc:docMk/>
          <pc:sldMk cId="2121380591" sldId="620"/>
        </pc:sldMkLst>
      </pc:sldChg>
      <pc:sldChg chg="del">
        <pc:chgData name="Michael A Fudge Jr" userId="133895e8-240b-4811-850e-9cf94297d089" providerId="ADAL" clId="{E969C641-BE7B-452F-A091-8DA0A0FFB5E4}" dt="2020-10-11T16:23:45.529" v="8934" actId="47"/>
        <pc:sldMkLst>
          <pc:docMk/>
          <pc:sldMk cId="3133122819" sldId="621"/>
        </pc:sldMkLst>
      </pc:sldChg>
      <pc:sldChg chg="del">
        <pc:chgData name="Michael A Fudge Jr" userId="133895e8-240b-4811-850e-9cf94297d089" providerId="ADAL" clId="{E969C641-BE7B-452F-A091-8DA0A0FFB5E4}" dt="2020-10-11T16:23:45.529" v="8934" actId="47"/>
        <pc:sldMkLst>
          <pc:docMk/>
          <pc:sldMk cId="2019586037" sldId="622"/>
        </pc:sldMkLst>
      </pc:sldChg>
      <pc:sldChg chg="del">
        <pc:chgData name="Michael A Fudge Jr" userId="133895e8-240b-4811-850e-9cf94297d089" providerId="ADAL" clId="{E969C641-BE7B-452F-A091-8DA0A0FFB5E4}" dt="2020-10-11T16:23:45.529" v="8934" actId="47"/>
        <pc:sldMkLst>
          <pc:docMk/>
          <pc:sldMk cId="1436369105" sldId="623"/>
        </pc:sldMkLst>
      </pc:sldChg>
      <pc:sldChg chg="del">
        <pc:chgData name="Michael A Fudge Jr" userId="133895e8-240b-4811-850e-9cf94297d089" providerId="ADAL" clId="{E969C641-BE7B-452F-A091-8DA0A0FFB5E4}" dt="2020-10-11T16:23:45.529" v="8934" actId="47"/>
        <pc:sldMkLst>
          <pc:docMk/>
          <pc:sldMk cId="4255720690" sldId="624"/>
        </pc:sldMkLst>
      </pc:sldChg>
      <pc:sldChg chg="del">
        <pc:chgData name="Michael A Fudge Jr" userId="133895e8-240b-4811-850e-9cf94297d089" providerId="ADAL" clId="{E969C641-BE7B-452F-A091-8DA0A0FFB5E4}" dt="2020-10-11T16:23:45.529" v="8934" actId="47"/>
        <pc:sldMkLst>
          <pc:docMk/>
          <pc:sldMk cId="1091147932" sldId="625"/>
        </pc:sldMkLst>
      </pc:sldChg>
      <pc:sldChg chg="del">
        <pc:chgData name="Michael A Fudge Jr" userId="133895e8-240b-4811-850e-9cf94297d089" providerId="ADAL" clId="{E969C641-BE7B-452F-A091-8DA0A0FFB5E4}" dt="2020-10-11T16:23:45.529" v="8934" actId="47"/>
        <pc:sldMkLst>
          <pc:docMk/>
          <pc:sldMk cId="4025130464" sldId="626"/>
        </pc:sldMkLst>
      </pc:sldChg>
      <pc:sldChg chg="del">
        <pc:chgData name="Michael A Fudge Jr" userId="133895e8-240b-4811-850e-9cf94297d089" providerId="ADAL" clId="{E969C641-BE7B-452F-A091-8DA0A0FFB5E4}" dt="2020-10-11T16:23:45.529" v="8934" actId="47"/>
        <pc:sldMkLst>
          <pc:docMk/>
          <pc:sldMk cId="3887238098" sldId="627"/>
        </pc:sldMkLst>
      </pc:sldChg>
      <pc:sldChg chg="del">
        <pc:chgData name="Michael A Fudge Jr" userId="133895e8-240b-4811-850e-9cf94297d089" providerId="ADAL" clId="{E969C641-BE7B-452F-A091-8DA0A0FFB5E4}" dt="2020-10-11T16:23:45.529" v="8934" actId="47"/>
        <pc:sldMkLst>
          <pc:docMk/>
          <pc:sldMk cId="2727014050" sldId="628"/>
        </pc:sldMkLst>
      </pc:sldChg>
      <pc:sldChg chg="del">
        <pc:chgData name="Michael A Fudge Jr" userId="133895e8-240b-4811-850e-9cf94297d089" providerId="ADAL" clId="{E969C641-BE7B-452F-A091-8DA0A0FFB5E4}" dt="2020-10-11T16:23:45.529" v="8934" actId="47"/>
        <pc:sldMkLst>
          <pc:docMk/>
          <pc:sldMk cId="62054653" sldId="629"/>
        </pc:sldMkLst>
      </pc:sldChg>
      <pc:sldChg chg="del">
        <pc:chgData name="Michael A Fudge Jr" userId="133895e8-240b-4811-850e-9cf94297d089" providerId="ADAL" clId="{E969C641-BE7B-452F-A091-8DA0A0FFB5E4}" dt="2020-10-11T16:23:45.529" v="8934" actId="47"/>
        <pc:sldMkLst>
          <pc:docMk/>
          <pc:sldMk cId="4142468277" sldId="630"/>
        </pc:sldMkLst>
      </pc:sldChg>
      <pc:sldChg chg="del">
        <pc:chgData name="Michael A Fudge Jr" userId="133895e8-240b-4811-850e-9cf94297d089" providerId="ADAL" clId="{E969C641-BE7B-452F-A091-8DA0A0FFB5E4}" dt="2020-10-11T16:23:45.529" v="8934" actId="47"/>
        <pc:sldMkLst>
          <pc:docMk/>
          <pc:sldMk cId="802961294" sldId="631"/>
        </pc:sldMkLst>
      </pc:sldChg>
      <pc:sldChg chg="del">
        <pc:chgData name="Michael A Fudge Jr" userId="133895e8-240b-4811-850e-9cf94297d089" providerId="ADAL" clId="{E969C641-BE7B-452F-A091-8DA0A0FFB5E4}" dt="2020-10-11T16:23:45.529" v="8934" actId="47"/>
        <pc:sldMkLst>
          <pc:docMk/>
          <pc:sldMk cId="187531650" sldId="632"/>
        </pc:sldMkLst>
      </pc:sldChg>
      <pc:sldChg chg="del">
        <pc:chgData name="Michael A Fudge Jr" userId="133895e8-240b-4811-850e-9cf94297d089" providerId="ADAL" clId="{E969C641-BE7B-452F-A091-8DA0A0FFB5E4}" dt="2020-10-11T16:23:45.529" v="8934" actId="47"/>
        <pc:sldMkLst>
          <pc:docMk/>
          <pc:sldMk cId="262335276" sldId="633"/>
        </pc:sldMkLst>
      </pc:sldChg>
      <pc:sldChg chg="del">
        <pc:chgData name="Michael A Fudge Jr" userId="133895e8-240b-4811-850e-9cf94297d089" providerId="ADAL" clId="{E969C641-BE7B-452F-A091-8DA0A0FFB5E4}" dt="2020-10-11T16:23:45.529" v="8934" actId="47"/>
        <pc:sldMkLst>
          <pc:docMk/>
          <pc:sldMk cId="2195848971" sldId="634"/>
        </pc:sldMkLst>
      </pc:sldChg>
      <pc:sldChg chg="del">
        <pc:chgData name="Michael A Fudge Jr" userId="133895e8-240b-4811-850e-9cf94297d089" providerId="ADAL" clId="{E969C641-BE7B-452F-A091-8DA0A0FFB5E4}" dt="2020-10-11T16:23:45.529" v="8934" actId="47"/>
        <pc:sldMkLst>
          <pc:docMk/>
          <pc:sldMk cId="607599389" sldId="635"/>
        </pc:sldMkLst>
      </pc:sldChg>
      <pc:sldChg chg="del">
        <pc:chgData name="Michael A Fudge Jr" userId="133895e8-240b-4811-850e-9cf94297d089" providerId="ADAL" clId="{E969C641-BE7B-452F-A091-8DA0A0FFB5E4}" dt="2020-10-11T16:23:45.529" v="8934" actId="47"/>
        <pc:sldMkLst>
          <pc:docMk/>
          <pc:sldMk cId="2187156238" sldId="636"/>
        </pc:sldMkLst>
      </pc:sldChg>
      <pc:sldChg chg="del">
        <pc:chgData name="Michael A Fudge Jr" userId="133895e8-240b-4811-850e-9cf94297d089" providerId="ADAL" clId="{E969C641-BE7B-452F-A091-8DA0A0FFB5E4}" dt="2020-10-11T16:23:45.529" v="8934" actId="47"/>
        <pc:sldMkLst>
          <pc:docMk/>
          <pc:sldMk cId="1386865393" sldId="637"/>
        </pc:sldMkLst>
      </pc:sldChg>
      <pc:sldChg chg="del">
        <pc:chgData name="Michael A Fudge Jr" userId="133895e8-240b-4811-850e-9cf94297d089" providerId="ADAL" clId="{E969C641-BE7B-452F-A091-8DA0A0FFB5E4}" dt="2020-10-11T16:23:45.529" v="8934" actId="47"/>
        <pc:sldMkLst>
          <pc:docMk/>
          <pc:sldMk cId="1611542993" sldId="638"/>
        </pc:sldMkLst>
      </pc:sldChg>
      <pc:sldChg chg="del">
        <pc:chgData name="Michael A Fudge Jr" userId="133895e8-240b-4811-850e-9cf94297d089" providerId="ADAL" clId="{E969C641-BE7B-452F-A091-8DA0A0FFB5E4}" dt="2020-10-11T16:23:45.529" v="8934" actId="47"/>
        <pc:sldMkLst>
          <pc:docMk/>
          <pc:sldMk cId="1292882661" sldId="639"/>
        </pc:sldMkLst>
      </pc:sldChg>
      <pc:sldChg chg="del">
        <pc:chgData name="Michael A Fudge Jr" userId="133895e8-240b-4811-850e-9cf94297d089" providerId="ADAL" clId="{E969C641-BE7B-452F-A091-8DA0A0FFB5E4}" dt="2020-10-11T16:23:45.529" v="8934" actId="47"/>
        <pc:sldMkLst>
          <pc:docMk/>
          <pc:sldMk cId="4088024302" sldId="640"/>
        </pc:sldMkLst>
      </pc:sldChg>
      <pc:sldChg chg="delSp modSp add mod modAnim chgLayout">
        <pc:chgData name="Michael A Fudge Jr" userId="133895e8-240b-4811-850e-9cf94297d089" providerId="ADAL" clId="{E969C641-BE7B-452F-A091-8DA0A0FFB5E4}" dt="2020-10-11T03:04:34.973" v="4650" actId="20577"/>
        <pc:sldMkLst>
          <pc:docMk/>
          <pc:sldMk cId="3571624891" sldId="641"/>
        </pc:sldMkLst>
        <pc:spChg chg="mod ord">
          <ac:chgData name="Michael A Fudge Jr" userId="133895e8-240b-4811-850e-9cf94297d089" providerId="ADAL" clId="{E969C641-BE7B-452F-A091-8DA0A0FFB5E4}" dt="2020-10-11T02:54:02.554" v="3713" actId="700"/>
          <ac:spMkLst>
            <pc:docMk/>
            <pc:sldMk cId="3571624891" sldId="641"/>
            <ac:spMk id="2" creationId="{96D33625-B708-43B0-9354-E724E4120DDC}"/>
          </ac:spMkLst>
        </pc:spChg>
        <pc:spChg chg="del mod ord">
          <ac:chgData name="Michael A Fudge Jr" userId="133895e8-240b-4811-850e-9cf94297d089" providerId="ADAL" clId="{E969C641-BE7B-452F-A091-8DA0A0FFB5E4}" dt="2020-10-11T02:54:08.510" v="3714" actId="478"/>
          <ac:spMkLst>
            <pc:docMk/>
            <pc:sldMk cId="3571624891" sldId="641"/>
            <ac:spMk id="3" creationId="{70AF7F8D-EFE7-456C-9270-88DAB12F9862}"/>
          </ac:spMkLst>
        </pc:spChg>
        <pc:spChg chg="del mod ord">
          <ac:chgData name="Michael A Fudge Jr" userId="133895e8-240b-4811-850e-9cf94297d089" providerId="ADAL" clId="{E969C641-BE7B-452F-A091-8DA0A0FFB5E4}" dt="2020-10-11T02:54:08.510" v="3714" actId="478"/>
          <ac:spMkLst>
            <pc:docMk/>
            <pc:sldMk cId="3571624891" sldId="641"/>
            <ac:spMk id="4" creationId="{8D613227-AC36-4DC3-BA44-23D9B302DDCD}"/>
          </ac:spMkLst>
        </pc:spChg>
        <pc:spChg chg="mod ord">
          <ac:chgData name="Michael A Fudge Jr" userId="133895e8-240b-4811-850e-9cf94297d089" providerId="ADAL" clId="{E969C641-BE7B-452F-A091-8DA0A0FFB5E4}" dt="2020-10-11T03:04:34.973" v="4650" actId="20577"/>
          <ac:spMkLst>
            <pc:docMk/>
            <pc:sldMk cId="3571624891" sldId="641"/>
            <ac:spMk id="5" creationId="{CC710C07-2345-417C-BE59-8A79B5385363}"/>
          </ac:spMkLst>
        </pc:spChg>
      </pc:sldChg>
      <pc:sldChg chg="delSp modSp add mod">
        <pc:chgData name="Michael A Fudge Jr" userId="133895e8-240b-4811-850e-9cf94297d089" providerId="ADAL" clId="{E969C641-BE7B-452F-A091-8DA0A0FFB5E4}" dt="2020-10-11T02:56:41.396" v="3736" actId="12385"/>
        <pc:sldMkLst>
          <pc:docMk/>
          <pc:sldMk cId="1837393334" sldId="642"/>
        </pc:sldMkLst>
        <pc:spChg chg="del">
          <ac:chgData name="Michael A Fudge Jr" userId="133895e8-240b-4811-850e-9cf94297d089" providerId="ADAL" clId="{E969C641-BE7B-452F-A091-8DA0A0FFB5E4}" dt="2020-10-11T02:56:34.934" v="3735" actId="478"/>
          <ac:spMkLst>
            <pc:docMk/>
            <pc:sldMk cId="1837393334" sldId="642"/>
            <ac:spMk id="4" creationId="{2936BD1A-9F1B-4261-AC1C-B0F8412B06DF}"/>
          </ac:spMkLst>
        </pc:spChg>
        <pc:spChg chg="del">
          <ac:chgData name="Michael A Fudge Jr" userId="133895e8-240b-4811-850e-9cf94297d089" providerId="ADAL" clId="{E969C641-BE7B-452F-A091-8DA0A0FFB5E4}" dt="2020-10-11T02:56:34.934" v="3735" actId="478"/>
          <ac:spMkLst>
            <pc:docMk/>
            <pc:sldMk cId="1837393334" sldId="642"/>
            <ac:spMk id="5" creationId="{E0EEE521-69E1-4BE5-A48A-5CF3B87FBD0F}"/>
          </ac:spMkLst>
        </pc:spChg>
        <pc:graphicFrameChg chg="mod modGraphic">
          <ac:chgData name="Michael A Fudge Jr" userId="133895e8-240b-4811-850e-9cf94297d089" providerId="ADAL" clId="{E969C641-BE7B-452F-A091-8DA0A0FFB5E4}" dt="2020-10-11T02:56:41.396" v="3736" actId="12385"/>
          <ac:graphicFrameMkLst>
            <pc:docMk/>
            <pc:sldMk cId="1837393334" sldId="642"/>
            <ac:graphicFrameMk id="6" creationId="{DAB0A47E-216F-449C-9CE0-A59E74795EB1}"/>
          </ac:graphicFrameMkLst>
        </pc:graphicFrameChg>
      </pc:sldChg>
      <pc:sldChg chg="addSp modSp add mod modAnim">
        <pc:chgData name="Michael A Fudge Jr" userId="133895e8-240b-4811-850e-9cf94297d089" providerId="ADAL" clId="{E969C641-BE7B-452F-A091-8DA0A0FFB5E4}" dt="2020-10-11T14:58:58.207" v="5883" actId="20577"/>
        <pc:sldMkLst>
          <pc:docMk/>
          <pc:sldMk cId="3896527751" sldId="644"/>
        </pc:sldMkLst>
        <pc:spChg chg="add mod">
          <ac:chgData name="Michael A Fudge Jr" userId="133895e8-240b-4811-850e-9cf94297d089" providerId="ADAL" clId="{E969C641-BE7B-452F-A091-8DA0A0FFB5E4}" dt="2020-10-11T14:58:33.672" v="5783" actId="14100"/>
          <ac:spMkLst>
            <pc:docMk/>
            <pc:sldMk cId="3896527751" sldId="644"/>
            <ac:spMk id="2" creationId="{539313F7-F39B-4F61-B9EA-BC571999A6E9}"/>
          </ac:spMkLst>
        </pc:spChg>
        <pc:spChg chg="mod">
          <ac:chgData name="Michael A Fudge Jr" userId="133895e8-240b-4811-850e-9cf94297d089" providerId="ADAL" clId="{E969C641-BE7B-452F-A091-8DA0A0FFB5E4}" dt="2020-10-11T14:58:58.207" v="5883" actId="20577"/>
          <ac:spMkLst>
            <pc:docMk/>
            <pc:sldMk cId="3896527751" sldId="644"/>
            <ac:spMk id="9" creationId="{5C160093-6725-4ECC-88E1-3778FF2DEC4B}"/>
          </ac:spMkLst>
        </pc:spChg>
        <pc:grpChg chg="mod">
          <ac:chgData name="Michael A Fudge Jr" userId="133895e8-240b-4811-850e-9cf94297d089" providerId="ADAL" clId="{E969C641-BE7B-452F-A091-8DA0A0FFB5E4}" dt="2020-10-11T02:45:26.100" v="3064" actId="1076"/>
          <ac:grpSpMkLst>
            <pc:docMk/>
            <pc:sldMk cId="3896527751" sldId="644"/>
            <ac:grpSpMk id="14" creationId="{254D07AF-F0CE-4605-8B78-A659274EBACF}"/>
          </ac:grpSpMkLst>
        </pc:grpChg>
      </pc:sldChg>
      <pc:sldChg chg="addSp delSp modSp add del mod">
        <pc:chgData name="Michael A Fudge Jr" userId="133895e8-240b-4811-850e-9cf94297d089" providerId="ADAL" clId="{E969C641-BE7B-452F-A091-8DA0A0FFB5E4}" dt="2020-10-11T15:01:15.512" v="5905" actId="47"/>
        <pc:sldMkLst>
          <pc:docMk/>
          <pc:sldMk cId="3497547402" sldId="647"/>
        </pc:sldMkLst>
        <pc:spChg chg="mod">
          <ac:chgData name="Michael A Fudge Jr" userId="133895e8-240b-4811-850e-9cf94297d089" providerId="ADAL" clId="{E969C641-BE7B-452F-A091-8DA0A0FFB5E4}" dt="2020-10-11T03:05:03.771" v="4653" actId="207"/>
          <ac:spMkLst>
            <pc:docMk/>
            <pc:sldMk cId="3497547402" sldId="647"/>
            <ac:spMk id="2" creationId="{BCA3094F-603A-4D2F-BF75-E36D674A4A76}"/>
          </ac:spMkLst>
        </pc:spChg>
        <pc:spChg chg="add del">
          <ac:chgData name="Michael A Fudge Jr" userId="133895e8-240b-4811-850e-9cf94297d089" providerId="ADAL" clId="{E969C641-BE7B-452F-A091-8DA0A0FFB5E4}" dt="2020-10-11T03:05:14.268" v="4656" actId="478"/>
          <ac:spMkLst>
            <pc:docMk/>
            <pc:sldMk cId="3497547402" sldId="647"/>
            <ac:spMk id="4" creationId="{7E852E94-ADCA-4DB1-9A84-7DE4998FE682}"/>
          </ac:spMkLst>
        </pc:spChg>
        <pc:spChg chg="add del">
          <ac:chgData name="Michael A Fudge Jr" userId="133895e8-240b-4811-850e-9cf94297d089" providerId="ADAL" clId="{E969C641-BE7B-452F-A091-8DA0A0FFB5E4}" dt="2020-10-11T03:05:14.268" v="4656" actId="478"/>
          <ac:spMkLst>
            <pc:docMk/>
            <pc:sldMk cId="3497547402" sldId="647"/>
            <ac:spMk id="5" creationId="{3492EFCE-7C37-4DD0-8D8E-21FB1FE136D4}"/>
          </ac:spMkLst>
        </pc:spChg>
        <pc:spChg chg="mod">
          <ac:chgData name="Michael A Fudge Jr" userId="133895e8-240b-4811-850e-9cf94297d089" providerId="ADAL" clId="{E969C641-BE7B-452F-A091-8DA0A0FFB5E4}" dt="2020-10-11T03:05:28.727" v="4657" actId="1076"/>
          <ac:spMkLst>
            <pc:docMk/>
            <pc:sldMk cId="3497547402" sldId="647"/>
            <ac:spMk id="6" creationId="{1CDA86B3-C6F8-473B-944A-A2DF31DC70D0}"/>
          </ac:spMkLst>
        </pc:spChg>
        <pc:spChg chg="mod">
          <ac:chgData name="Michael A Fudge Jr" userId="133895e8-240b-4811-850e-9cf94297d089" providerId="ADAL" clId="{E969C641-BE7B-452F-A091-8DA0A0FFB5E4}" dt="2020-10-11T03:05:28.727" v="4657" actId="1076"/>
          <ac:spMkLst>
            <pc:docMk/>
            <pc:sldMk cId="3497547402" sldId="647"/>
            <ac:spMk id="7" creationId="{FFDE8D30-F1BE-4C68-BB8D-0D408368F07F}"/>
          </ac:spMkLst>
        </pc:spChg>
        <pc:spChg chg="mod">
          <ac:chgData name="Michael A Fudge Jr" userId="133895e8-240b-4811-850e-9cf94297d089" providerId="ADAL" clId="{E969C641-BE7B-452F-A091-8DA0A0FFB5E4}" dt="2020-10-11T03:06:11.862" v="4661" actId="404"/>
          <ac:spMkLst>
            <pc:docMk/>
            <pc:sldMk cId="3497547402" sldId="647"/>
            <ac:spMk id="67" creationId="{E9384F7E-2AD0-419C-9CAC-374064AB1AFE}"/>
          </ac:spMkLst>
        </pc:spChg>
        <pc:spChg chg="mod">
          <ac:chgData name="Michael A Fudge Jr" userId="133895e8-240b-4811-850e-9cf94297d089" providerId="ADAL" clId="{E969C641-BE7B-452F-A091-8DA0A0FFB5E4}" dt="2020-10-11T03:05:28.727" v="4657" actId="1076"/>
          <ac:spMkLst>
            <pc:docMk/>
            <pc:sldMk cId="3497547402" sldId="647"/>
            <ac:spMk id="80" creationId="{61716177-DC7E-4345-AEDC-2F0D3C0CEC70}"/>
          </ac:spMkLst>
        </pc:spChg>
        <pc:spChg chg="mod">
          <ac:chgData name="Michael A Fudge Jr" userId="133895e8-240b-4811-850e-9cf94297d089" providerId="ADAL" clId="{E969C641-BE7B-452F-A091-8DA0A0FFB5E4}" dt="2020-10-11T03:05:28.727" v="4657" actId="1076"/>
          <ac:spMkLst>
            <pc:docMk/>
            <pc:sldMk cId="3497547402" sldId="647"/>
            <ac:spMk id="81" creationId="{71E2EDA6-7E81-47A6-82CA-80C47B69FFD7}"/>
          </ac:spMkLst>
        </pc:spChg>
        <pc:spChg chg="mod">
          <ac:chgData name="Michael A Fudge Jr" userId="133895e8-240b-4811-850e-9cf94297d089" providerId="ADAL" clId="{E969C641-BE7B-452F-A091-8DA0A0FFB5E4}" dt="2020-10-11T03:05:28.727" v="4657" actId="1076"/>
          <ac:spMkLst>
            <pc:docMk/>
            <pc:sldMk cId="3497547402" sldId="647"/>
            <ac:spMk id="85" creationId="{0F923677-4AA1-4DC4-B7A3-F2A8B4096BC4}"/>
          </ac:spMkLst>
        </pc:spChg>
        <pc:grpChg chg="mod">
          <ac:chgData name="Michael A Fudge Jr" userId="133895e8-240b-4811-850e-9cf94297d089" providerId="ADAL" clId="{E969C641-BE7B-452F-A091-8DA0A0FFB5E4}" dt="2020-10-11T03:05:28.727" v="4657" actId="1076"/>
          <ac:grpSpMkLst>
            <pc:docMk/>
            <pc:sldMk cId="3497547402" sldId="647"/>
            <ac:grpSpMk id="9" creationId="{AE145CD7-08B1-41F1-AE8D-505DE847F680}"/>
          </ac:grpSpMkLst>
        </pc:grpChg>
        <pc:grpChg chg="add del mod">
          <ac:chgData name="Michael A Fudge Jr" userId="133895e8-240b-4811-850e-9cf94297d089" providerId="ADAL" clId="{E969C641-BE7B-452F-A091-8DA0A0FFB5E4}" dt="2020-10-11T03:05:28.727" v="4657" actId="1076"/>
          <ac:grpSpMkLst>
            <pc:docMk/>
            <pc:sldMk cId="3497547402" sldId="647"/>
            <ac:grpSpMk id="28" creationId="{8F08B439-B909-4B23-8D97-F5EC4EE09A5C}"/>
          </ac:grpSpMkLst>
        </pc:grpChg>
        <pc:grpChg chg="mod">
          <ac:chgData name="Michael A Fudge Jr" userId="133895e8-240b-4811-850e-9cf94297d089" providerId="ADAL" clId="{E969C641-BE7B-452F-A091-8DA0A0FFB5E4}" dt="2020-10-11T03:05:28.727" v="4657" actId="1076"/>
          <ac:grpSpMkLst>
            <pc:docMk/>
            <pc:sldMk cId="3497547402" sldId="647"/>
            <ac:grpSpMk id="62" creationId="{FE486A3E-8081-41E4-A1B3-F94E86B7A9C5}"/>
          </ac:grpSpMkLst>
        </pc:grpChg>
        <pc:grpChg chg="mod">
          <ac:chgData name="Michael A Fudge Jr" userId="133895e8-240b-4811-850e-9cf94297d089" providerId="ADAL" clId="{E969C641-BE7B-452F-A091-8DA0A0FFB5E4}" dt="2020-10-11T03:05:28.727" v="4657" actId="1076"/>
          <ac:grpSpMkLst>
            <pc:docMk/>
            <pc:sldMk cId="3497547402" sldId="647"/>
            <ac:grpSpMk id="77" creationId="{EECEA53D-68C5-416C-AA50-4BB08210B22B}"/>
          </ac:grpSpMkLst>
        </pc:grpChg>
        <pc:grpChg chg="mod">
          <ac:chgData name="Michael A Fudge Jr" userId="133895e8-240b-4811-850e-9cf94297d089" providerId="ADAL" clId="{E969C641-BE7B-452F-A091-8DA0A0FFB5E4}" dt="2020-10-11T03:05:28.727" v="4657" actId="1076"/>
          <ac:grpSpMkLst>
            <pc:docMk/>
            <pc:sldMk cId="3497547402" sldId="647"/>
            <ac:grpSpMk id="88" creationId="{E4A050ED-22C1-4A0D-ABE1-2E424ABD60A1}"/>
          </ac:grpSpMkLst>
        </pc:grpChg>
        <pc:cxnChg chg="mod">
          <ac:chgData name="Michael A Fudge Jr" userId="133895e8-240b-4811-850e-9cf94297d089" providerId="ADAL" clId="{E969C641-BE7B-452F-A091-8DA0A0FFB5E4}" dt="2020-10-11T03:05:28.727" v="4657" actId="1076"/>
          <ac:cxnSpMkLst>
            <pc:docMk/>
            <pc:sldMk cId="3497547402" sldId="647"/>
            <ac:cxnSpMk id="84" creationId="{90A7123C-53B5-40A6-B383-F0B01AF2F5AB}"/>
          </ac:cxnSpMkLst>
        </pc:cxnChg>
      </pc:sldChg>
      <pc:sldChg chg="delSp modSp add del mod modAnim">
        <pc:chgData name="Michael A Fudge Jr" userId="133895e8-240b-4811-850e-9cf94297d089" providerId="ADAL" clId="{E969C641-BE7B-452F-A091-8DA0A0FFB5E4}" dt="2020-10-11T15:26:08.235" v="6231" actId="47"/>
        <pc:sldMkLst>
          <pc:docMk/>
          <pc:sldMk cId="54329068" sldId="651"/>
        </pc:sldMkLst>
        <pc:spChg chg="mod">
          <ac:chgData name="Michael A Fudge Jr" userId="133895e8-240b-4811-850e-9cf94297d089" providerId="ADAL" clId="{E969C641-BE7B-452F-A091-8DA0A0FFB5E4}" dt="2020-10-11T03:11:56.408" v="5032" actId="20577"/>
          <ac:spMkLst>
            <pc:docMk/>
            <pc:sldMk cId="54329068" sldId="651"/>
            <ac:spMk id="3" creationId="{D38DD2B7-8FED-4E4F-8BF1-CB99094B4D16}"/>
          </ac:spMkLst>
        </pc:spChg>
        <pc:spChg chg="del">
          <ac:chgData name="Michael A Fudge Jr" userId="133895e8-240b-4811-850e-9cf94297d089" providerId="ADAL" clId="{E969C641-BE7B-452F-A091-8DA0A0FFB5E4}" dt="2020-10-11T03:11:39.167" v="5021" actId="478"/>
          <ac:spMkLst>
            <pc:docMk/>
            <pc:sldMk cId="54329068" sldId="651"/>
            <ac:spMk id="4" creationId="{D30146CF-4E6B-4AD7-8F37-88715A9C580A}"/>
          </ac:spMkLst>
        </pc:spChg>
        <pc:spChg chg="del">
          <ac:chgData name="Michael A Fudge Jr" userId="133895e8-240b-4811-850e-9cf94297d089" providerId="ADAL" clId="{E969C641-BE7B-452F-A091-8DA0A0FFB5E4}" dt="2020-10-11T03:11:39.167" v="5021" actId="478"/>
          <ac:spMkLst>
            <pc:docMk/>
            <pc:sldMk cId="54329068" sldId="651"/>
            <ac:spMk id="5" creationId="{127E398C-A8F3-46AD-935D-1363C5B98608}"/>
          </ac:spMkLst>
        </pc:spChg>
      </pc:sldChg>
      <pc:sldChg chg="delSp modSp add mod modAnim">
        <pc:chgData name="Michael A Fudge Jr" userId="133895e8-240b-4811-850e-9cf94297d089" providerId="ADAL" clId="{E969C641-BE7B-452F-A091-8DA0A0FFB5E4}" dt="2020-10-11T02:19:46.599" v="1272"/>
        <pc:sldMkLst>
          <pc:docMk/>
          <pc:sldMk cId="4119416625" sldId="665"/>
        </pc:sldMkLst>
        <pc:spChg chg="del">
          <ac:chgData name="Michael A Fudge Jr" userId="133895e8-240b-4811-850e-9cf94297d089" providerId="ADAL" clId="{E969C641-BE7B-452F-A091-8DA0A0FFB5E4}" dt="2020-10-11T02:17:13.778" v="1216" actId="478"/>
          <ac:spMkLst>
            <pc:docMk/>
            <pc:sldMk cId="4119416625" sldId="665"/>
            <ac:spMk id="4" creationId="{417D1020-1E68-4FCA-ACC7-DF2162BD502A}"/>
          </ac:spMkLst>
        </pc:spChg>
        <pc:spChg chg="del">
          <ac:chgData name="Michael A Fudge Jr" userId="133895e8-240b-4811-850e-9cf94297d089" providerId="ADAL" clId="{E969C641-BE7B-452F-A091-8DA0A0FFB5E4}" dt="2020-10-11T02:17:13.778" v="1216" actId="478"/>
          <ac:spMkLst>
            <pc:docMk/>
            <pc:sldMk cId="4119416625" sldId="665"/>
            <ac:spMk id="5" creationId="{62C6C999-749C-4B0F-893D-8D9AF95846F8}"/>
          </ac:spMkLst>
        </pc:spChg>
        <pc:graphicFrameChg chg="mod">
          <ac:chgData name="Michael A Fudge Jr" userId="133895e8-240b-4811-850e-9cf94297d089" providerId="ADAL" clId="{E969C641-BE7B-452F-A091-8DA0A0FFB5E4}" dt="2020-10-11T02:19:29.351" v="1270"/>
          <ac:graphicFrameMkLst>
            <pc:docMk/>
            <pc:sldMk cId="4119416625" sldId="665"/>
            <ac:graphicFrameMk id="7" creationId="{8BA314FF-B883-4C71-9A39-53B2A7116DBD}"/>
          </ac:graphicFrameMkLst>
        </pc:graphicFrameChg>
      </pc:sldChg>
      <pc:sldChg chg="delSp modSp add mod modAnim">
        <pc:chgData name="Michael A Fudge Jr" userId="133895e8-240b-4811-850e-9cf94297d089" providerId="ADAL" clId="{E969C641-BE7B-452F-A091-8DA0A0FFB5E4}" dt="2020-10-11T14:58:15.131" v="5780" actId="207"/>
        <pc:sldMkLst>
          <pc:docMk/>
          <pc:sldMk cId="22003176" sldId="667"/>
        </pc:sldMkLst>
        <pc:spChg chg="mod">
          <ac:chgData name="Michael A Fudge Jr" userId="133895e8-240b-4811-850e-9cf94297d089" providerId="ADAL" clId="{E969C641-BE7B-452F-A091-8DA0A0FFB5E4}" dt="2020-10-11T14:53:33.274" v="5705" actId="6549"/>
          <ac:spMkLst>
            <pc:docMk/>
            <pc:sldMk cId="22003176" sldId="667"/>
            <ac:spMk id="2" creationId="{65C5A35B-6977-46B0-9CEC-28F7120A203D}"/>
          </ac:spMkLst>
        </pc:spChg>
        <pc:spChg chg="del">
          <ac:chgData name="Michael A Fudge Jr" userId="133895e8-240b-4811-850e-9cf94297d089" providerId="ADAL" clId="{E969C641-BE7B-452F-A091-8DA0A0FFB5E4}" dt="2020-10-11T02:45:15.173" v="3062" actId="478"/>
          <ac:spMkLst>
            <pc:docMk/>
            <pc:sldMk cId="22003176" sldId="667"/>
            <ac:spMk id="4" creationId="{7E78A500-A2BA-4C28-9F1A-C3518C003F14}"/>
          </ac:spMkLst>
        </pc:spChg>
        <pc:spChg chg="del">
          <ac:chgData name="Michael A Fudge Jr" userId="133895e8-240b-4811-850e-9cf94297d089" providerId="ADAL" clId="{E969C641-BE7B-452F-A091-8DA0A0FFB5E4}" dt="2020-10-11T02:45:15.173" v="3062" actId="478"/>
          <ac:spMkLst>
            <pc:docMk/>
            <pc:sldMk cId="22003176" sldId="667"/>
            <ac:spMk id="5" creationId="{68952FA1-379D-4520-9E05-0DE721AE71C4}"/>
          </ac:spMkLst>
        </pc:spChg>
        <pc:spChg chg="mod">
          <ac:chgData name="Michael A Fudge Jr" userId="133895e8-240b-4811-850e-9cf94297d089" providerId="ADAL" clId="{E969C641-BE7B-452F-A091-8DA0A0FFB5E4}" dt="2020-10-11T02:46:27.624" v="3176" actId="20577"/>
          <ac:spMkLst>
            <pc:docMk/>
            <pc:sldMk cId="22003176" sldId="667"/>
            <ac:spMk id="6" creationId="{9A42806F-4361-4057-B5CE-AD2D35876696}"/>
          </ac:spMkLst>
        </pc:spChg>
        <pc:spChg chg="mod">
          <ac:chgData name="Michael A Fudge Jr" userId="133895e8-240b-4811-850e-9cf94297d089" providerId="ADAL" clId="{E969C641-BE7B-452F-A091-8DA0A0FFB5E4}" dt="2020-10-11T14:58:15.131" v="5780" actId="207"/>
          <ac:spMkLst>
            <pc:docMk/>
            <pc:sldMk cId="22003176" sldId="667"/>
            <ac:spMk id="15" creationId="{5F679E8C-27BB-437D-AA5F-F2B556B98E83}"/>
          </ac:spMkLst>
        </pc:spChg>
        <pc:spChg chg="mod">
          <ac:chgData name="Michael A Fudge Jr" userId="133895e8-240b-4811-850e-9cf94297d089" providerId="ADAL" clId="{E969C641-BE7B-452F-A091-8DA0A0FFB5E4}" dt="2020-10-11T02:45:54.968" v="3084" actId="14100"/>
          <ac:spMkLst>
            <pc:docMk/>
            <pc:sldMk cId="22003176" sldId="667"/>
            <ac:spMk id="19" creationId="{B0C55A47-66C2-4781-A204-EFC3BCF2F3D5}"/>
          </ac:spMkLst>
        </pc:spChg>
        <pc:grpChg chg="mod">
          <ac:chgData name="Michael A Fudge Jr" userId="133895e8-240b-4811-850e-9cf94297d089" providerId="ADAL" clId="{E969C641-BE7B-452F-A091-8DA0A0FFB5E4}" dt="2020-10-11T02:45:21.571" v="3063" actId="1076"/>
          <ac:grpSpMkLst>
            <pc:docMk/>
            <pc:sldMk cId="22003176" sldId="667"/>
            <ac:grpSpMk id="17" creationId="{6072BB8E-C7AD-44C7-89FB-0654EFB5F9B9}"/>
          </ac:grpSpMkLst>
        </pc:grpChg>
        <pc:grpChg chg="mod">
          <ac:chgData name="Michael A Fudge Jr" userId="133895e8-240b-4811-850e-9cf94297d089" providerId="ADAL" clId="{E969C641-BE7B-452F-A091-8DA0A0FFB5E4}" dt="2020-10-11T02:45:21.571" v="3063" actId="1076"/>
          <ac:grpSpMkLst>
            <pc:docMk/>
            <pc:sldMk cId="22003176" sldId="667"/>
            <ac:grpSpMk id="21" creationId="{5BA92C3B-95DD-4244-9EA1-CAB7CAFB4B69}"/>
          </ac:grpSpMkLst>
        </pc:grpChg>
        <pc:grpChg chg="mod">
          <ac:chgData name="Michael A Fudge Jr" userId="133895e8-240b-4811-850e-9cf94297d089" providerId="ADAL" clId="{E969C641-BE7B-452F-A091-8DA0A0FFB5E4}" dt="2020-10-11T02:45:21.571" v="3063" actId="1076"/>
          <ac:grpSpMkLst>
            <pc:docMk/>
            <pc:sldMk cId="22003176" sldId="667"/>
            <ac:grpSpMk id="23" creationId="{A7F29F85-11E5-40F5-8BAC-4F3A1E2A5D42}"/>
          </ac:grpSpMkLst>
        </pc:grpChg>
      </pc:sldChg>
      <pc:sldChg chg="delSp modSp add del mod modAnim">
        <pc:chgData name="Michael A Fudge Jr" userId="133895e8-240b-4811-850e-9cf94297d089" providerId="ADAL" clId="{E969C641-BE7B-452F-A091-8DA0A0FFB5E4}" dt="2020-10-11T14:57:47.994" v="5779" actId="47"/>
        <pc:sldMkLst>
          <pc:docMk/>
          <pc:sldMk cId="83985669" sldId="668"/>
        </pc:sldMkLst>
        <pc:spChg chg="del">
          <ac:chgData name="Michael A Fudge Jr" userId="133895e8-240b-4811-850e-9cf94297d089" providerId="ADAL" clId="{E969C641-BE7B-452F-A091-8DA0A0FFB5E4}" dt="2020-10-11T03:05:40.528" v="4659" actId="478"/>
          <ac:spMkLst>
            <pc:docMk/>
            <pc:sldMk cId="83985669" sldId="668"/>
            <ac:spMk id="4" creationId="{7E78A500-A2BA-4C28-9F1A-C3518C003F14}"/>
          </ac:spMkLst>
        </pc:spChg>
        <pc:spChg chg="del">
          <ac:chgData name="Michael A Fudge Jr" userId="133895e8-240b-4811-850e-9cf94297d089" providerId="ADAL" clId="{E969C641-BE7B-452F-A091-8DA0A0FFB5E4}" dt="2020-10-11T03:05:40.528" v="4659" actId="478"/>
          <ac:spMkLst>
            <pc:docMk/>
            <pc:sldMk cId="83985669" sldId="668"/>
            <ac:spMk id="5" creationId="{68952FA1-379D-4520-9E05-0DE721AE71C4}"/>
          </ac:spMkLst>
        </pc:spChg>
        <pc:spChg chg="mod">
          <ac:chgData name="Michael A Fudge Jr" userId="133895e8-240b-4811-850e-9cf94297d089" providerId="ADAL" clId="{E969C641-BE7B-452F-A091-8DA0A0FFB5E4}" dt="2020-10-11T03:05:36.053" v="4658" actId="14100"/>
          <ac:spMkLst>
            <pc:docMk/>
            <pc:sldMk cId="83985669" sldId="668"/>
            <ac:spMk id="6" creationId="{9A42806F-4361-4057-B5CE-AD2D35876696}"/>
          </ac:spMkLst>
        </pc:spChg>
        <pc:spChg chg="mod">
          <ac:chgData name="Michael A Fudge Jr" userId="133895e8-240b-4811-850e-9cf94297d089" providerId="ADAL" clId="{E969C641-BE7B-452F-A091-8DA0A0FFB5E4}" dt="2020-10-11T03:08:28.264" v="5001" actId="20577"/>
          <ac:spMkLst>
            <pc:docMk/>
            <pc:sldMk cId="83985669" sldId="668"/>
            <ac:spMk id="9" creationId="{5952946A-F358-45F6-AE59-FE02C563CDDD}"/>
          </ac:spMkLst>
        </pc:spChg>
      </pc:sldChg>
      <pc:sldChg chg="delSp modSp add del mod modAnim">
        <pc:chgData name="Michael A Fudge Jr" userId="133895e8-240b-4811-850e-9cf94297d089" providerId="ADAL" clId="{E969C641-BE7B-452F-A091-8DA0A0FFB5E4}" dt="2020-10-11T15:04:16.044" v="5917" actId="47"/>
        <pc:sldMkLst>
          <pc:docMk/>
          <pc:sldMk cId="3687607568" sldId="669"/>
        </pc:sldMkLst>
        <pc:spChg chg="del">
          <ac:chgData name="Michael A Fudge Jr" userId="133895e8-240b-4811-850e-9cf94297d089" providerId="ADAL" clId="{E969C641-BE7B-452F-A091-8DA0A0FFB5E4}" dt="2020-10-11T03:09:48.913" v="5010" actId="478"/>
          <ac:spMkLst>
            <pc:docMk/>
            <pc:sldMk cId="3687607568" sldId="669"/>
            <ac:spMk id="4" creationId="{7E78A500-A2BA-4C28-9F1A-C3518C003F14}"/>
          </ac:spMkLst>
        </pc:spChg>
        <pc:spChg chg="del">
          <ac:chgData name="Michael A Fudge Jr" userId="133895e8-240b-4811-850e-9cf94297d089" providerId="ADAL" clId="{E969C641-BE7B-452F-A091-8DA0A0FFB5E4}" dt="2020-10-11T03:09:48.913" v="5010" actId="478"/>
          <ac:spMkLst>
            <pc:docMk/>
            <pc:sldMk cId="3687607568" sldId="669"/>
            <ac:spMk id="5" creationId="{68952FA1-379D-4520-9E05-0DE721AE71C4}"/>
          </ac:spMkLst>
        </pc:spChg>
        <pc:spChg chg="mod">
          <ac:chgData name="Michael A Fudge Jr" userId="133895e8-240b-4811-850e-9cf94297d089" providerId="ADAL" clId="{E969C641-BE7B-452F-A091-8DA0A0FFB5E4}" dt="2020-10-11T03:09:34.336" v="5004" actId="14100"/>
          <ac:spMkLst>
            <pc:docMk/>
            <pc:sldMk cId="3687607568" sldId="669"/>
            <ac:spMk id="6" creationId="{9A42806F-4361-4057-B5CE-AD2D35876696}"/>
          </ac:spMkLst>
        </pc:spChg>
        <pc:spChg chg="mod">
          <ac:chgData name="Michael A Fudge Jr" userId="133895e8-240b-4811-850e-9cf94297d089" providerId="ADAL" clId="{E969C641-BE7B-452F-A091-8DA0A0FFB5E4}" dt="2020-10-11T03:09:39.567" v="5008" actId="20577"/>
          <ac:spMkLst>
            <pc:docMk/>
            <pc:sldMk cId="3687607568" sldId="669"/>
            <ac:spMk id="44" creationId="{655905B1-2E8C-4E4D-A26C-1A6CC41CDF8A}"/>
          </ac:spMkLst>
        </pc:spChg>
        <pc:spChg chg="mod">
          <ac:chgData name="Michael A Fudge Jr" userId="133895e8-240b-4811-850e-9cf94297d089" providerId="ADAL" clId="{E969C641-BE7B-452F-A091-8DA0A0FFB5E4}" dt="2020-10-11T03:09:44.931" v="5009" actId="404"/>
          <ac:spMkLst>
            <pc:docMk/>
            <pc:sldMk cId="3687607568" sldId="669"/>
            <ac:spMk id="50" creationId="{BD26F2B4-2A3F-465C-862E-9C294976BE1A}"/>
          </ac:spMkLst>
        </pc:spChg>
      </pc:sldChg>
      <pc:sldChg chg="delSp modSp add del mod">
        <pc:chgData name="Michael A Fudge Jr" userId="133895e8-240b-4811-850e-9cf94297d089" providerId="ADAL" clId="{E969C641-BE7B-452F-A091-8DA0A0FFB5E4}" dt="2020-10-11T15:04:16.044" v="5917" actId="47"/>
        <pc:sldMkLst>
          <pc:docMk/>
          <pc:sldMk cId="36598616" sldId="670"/>
        </pc:sldMkLst>
        <pc:spChg chg="mod">
          <ac:chgData name="Michael A Fudge Jr" userId="133895e8-240b-4811-850e-9cf94297d089" providerId="ADAL" clId="{E969C641-BE7B-452F-A091-8DA0A0FFB5E4}" dt="2020-10-11T03:10:27.565" v="5014" actId="1076"/>
          <ac:spMkLst>
            <pc:docMk/>
            <pc:sldMk cId="36598616" sldId="670"/>
            <ac:spMk id="2" creationId="{E65EAE3E-74A8-4FB7-8545-D5B5C3BC1292}"/>
          </ac:spMkLst>
        </pc:spChg>
        <pc:spChg chg="del">
          <ac:chgData name="Michael A Fudge Jr" userId="133895e8-240b-4811-850e-9cf94297d089" providerId="ADAL" clId="{E969C641-BE7B-452F-A091-8DA0A0FFB5E4}" dt="2020-10-11T03:10:23.642" v="5012" actId="478"/>
          <ac:spMkLst>
            <pc:docMk/>
            <pc:sldMk cId="36598616" sldId="670"/>
            <ac:spMk id="4" creationId="{92CE78BB-6835-4815-988D-819923D9463C}"/>
          </ac:spMkLst>
        </pc:spChg>
        <pc:spChg chg="del">
          <ac:chgData name="Michael A Fudge Jr" userId="133895e8-240b-4811-850e-9cf94297d089" providerId="ADAL" clId="{E969C641-BE7B-452F-A091-8DA0A0FFB5E4}" dt="2020-10-11T03:10:23.642" v="5012" actId="478"/>
          <ac:spMkLst>
            <pc:docMk/>
            <pc:sldMk cId="36598616" sldId="670"/>
            <ac:spMk id="5" creationId="{BC25158D-C1C5-4DF8-BC2A-ED99766FD064}"/>
          </ac:spMkLst>
        </pc:spChg>
        <pc:spChg chg="mod">
          <ac:chgData name="Michael A Fudge Jr" userId="133895e8-240b-4811-850e-9cf94297d089" providerId="ADAL" clId="{E969C641-BE7B-452F-A091-8DA0A0FFB5E4}" dt="2020-10-11T03:10:34.198" v="5015" actId="20577"/>
          <ac:spMkLst>
            <pc:docMk/>
            <pc:sldMk cId="36598616" sldId="670"/>
            <ac:spMk id="15" creationId="{CB74723E-A83F-4A0A-9A2C-1A6CBF48B2AE}"/>
          </ac:spMkLst>
        </pc:spChg>
        <pc:spChg chg="mod">
          <ac:chgData name="Michael A Fudge Jr" userId="133895e8-240b-4811-850e-9cf94297d089" providerId="ADAL" clId="{E969C641-BE7B-452F-A091-8DA0A0FFB5E4}" dt="2020-10-11T03:10:49.135" v="5017" actId="404"/>
          <ac:spMkLst>
            <pc:docMk/>
            <pc:sldMk cId="36598616" sldId="670"/>
            <ac:spMk id="33" creationId="{CD0288F1-40D5-4261-94BF-A3511F537A5F}"/>
          </ac:spMkLst>
        </pc:spChg>
        <pc:spChg chg="mod">
          <ac:chgData name="Michael A Fudge Jr" userId="133895e8-240b-4811-850e-9cf94297d089" providerId="ADAL" clId="{E969C641-BE7B-452F-A091-8DA0A0FFB5E4}" dt="2020-10-11T03:10:43.354" v="5016" actId="1076"/>
          <ac:spMkLst>
            <pc:docMk/>
            <pc:sldMk cId="36598616" sldId="670"/>
            <ac:spMk id="34" creationId="{24CCA0A1-A98A-4E95-B2DE-E10D92830E12}"/>
          </ac:spMkLst>
        </pc:spChg>
        <pc:spChg chg="mod">
          <ac:chgData name="Michael A Fudge Jr" userId="133895e8-240b-4811-850e-9cf94297d089" providerId="ADAL" clId="{E969C641-BE7B-452F-A091-8DA0A0FFB5E4}" dt="2020-10-11T03:10:43.354" v="5016" actId="1076"/>
          <ac:spMkLst>
            <pc:docMk/>
            <pc:sldMk cId="36598616" sldId="670"/>
            <ac:spMk id="35" creationId="{0B9D83A1-F8A0-423D-AFA4-67A04269DDAF}"/>
          </ac:spMkLst>
        </pc:spChg>
        <pc:spChg chg="mod">
          <ac:chgData name="Michael A Fudge Jr" userId="133895e8-240b-4811-850e-9cf94297d089" providerId="ADAL" clId="{E969C641-BE7B-452F-A091-8DA0A0FFB5E4}" dt="2020-10-11T03:10:43.354" v="5016" actId="1076"/>
          <ac:spMkLst>
            <pc:docMk/>
            <pc:sldMk cId="36598616" sldId="670"/>
            <ac:spMk id="36" creationId="{519C6AD7-3E20-495D-9458-334AEE1BD7F5}"/>
          </ac:spMkLst>
        </pc:spChg>
        <pc:spChg chg="mod">
          <ac:chgData name="Michael A Fudge Jr" userId="133895e8-240b-4811-850e-9cf94297d089" providerId="ADAL" clId="{E969C641-BE7B-452F-A091-8DA0A0FFB5E4}" dt="2020-10-11T03:10:43.354" v="5016" actId="1076"/>
          <ac:spMkLst>
            <pc:docMk/>
            <pc:sldMk cId="36598616" sldId="670"/>
            <ac:spMk id="37" creationId="{152FFBA6-0402-4F0C-933B-25BBF8826D7A}"/>
          </ac:spMkLst>
        </pc:spChg>
        <pc:spChg chg="mod">
          <ac:chgData name="Michael A Fudge Jr" userId="133895e8-240b-4811-850e-9cf94297d089" providerId="ADAL" clId="{E969C641-BE7B-452F-A091-8DA0A0FFB5E4}" dt="2020-10-11T03:10:43.354" v="5016" actId="1076"/>
          <ac:spMkLst>
            <pc:docMk/>
            <pc:sldMk cId="36598616" sldId="670"/>
            <ac:spMk id="38" creationId="{62AA1124-B3E2-4424-B3F7-8EA57EBD42F6}"/>
          </ac:spMkLst>
        </pc:spChg>
        <pc:grpChg chg="mod">
          <ac:chgData name="Michael A Fudge Jr" userId="133895e8-240b-4811-850e-9cf94297d089" providerId="ADAL" clId="{E969C641-BE7B-452F-A091-8DA0A0FFB5E4}" dt="2020-10-11T03:10:43.354" v="5016" actId="1076"/>
          <ac:grpSpMkLst>
            <pc:docMk/>
            <pc:sldMk cId="36598616" sldId="670"/>
            <ac:grpSpMk id="6" creationId="{96CF5AA9-99C6-4EFE-AEDC-A56A8EE0B88E}"/>
          </ac:grpSpMkLst>
        </pc:grpChg>
        <pc:grpChg chg="mod">
          <ac:chgData name="Michael A Fudge Jr" userId="133895e8-240b-4811-850e-9cf94297d089" providerId="ADAL" clId="{E969C641-BE7B-452F-A091-8DA0A0FFB5E4}" dt="2020-10-11T03:10:43.354" v="5016" actId="1076"/>
          <ac:grpSpMkLst>
            <pc:docMk/>
            <pc:sldMk cId="36598616" sldId="670"/>
            <ac:grpSpMk id="9" creationId="{5D5927D7-B4FE-4EA0-B767-4443439D9D55}"/>
          </ac:grpSpMkLst>
        </pc:grpChg>
        <pc:grpChg chg="mod">
          <ac:chgData name="Michael A Fudge Jr" userId="133895e8-240b-4811-850e-9cf94297d089" providerId="ADAL" clId="{E969C641-BE7B-452F-A091-8DA0A0FFB5E4}" dt="2020-10-11T03:10:43.354" v="5016" actId="1076"/>
          <ac:grpSpMkLst>
            <pc:docMk/>
            <pc:sldMk cId="36598616" sldId="670"/>
            <ac:grpSpMk id="16" creationId="{3154F931-F40B-432F-93A9-2A397115A05E}"/>
          </ac:grpSpMkLst>
        </pc:grpChg>
        <pc:grpChg chg="mod">
          <ac:chgData name="Michael A Fudge Jr" userId="133895e8-240b-4811-850e-9cf94297d089" providerId="ADAL" clId="{E969C641-BE7B-452F-A091-8DA0A0FFB5E4}" dt="2020-10-11T03:10:43.354" v="5016" actId="1076"/>
          <ac:grpSpMkLst>
            <pc:docMk/>
            <pc:sldMk cId="36598616" sldId="670"/>
            <ac:grpSpMk id="25" creationId="{D08207C1-ED71-451A-8107-A3B6B6714044}"/>
          </ac:grpSpMkLst>
        </pc:grpChg>
        <pc:grpChg chg="mod">
          <ac:chgData name="Michael A Fudge Jr" userId="133895e8-240b-4811-850e-9cf94297d089" providerId="ADAL" clId="{E969C641-BE7B-452F-A091-8DA0A0FFB5E4}" dt="2020-10-11T03:10:43.354" v="5016" actId="1076"/>
          <ac:grpSpMkLst>
            <pc:docMk/>
            <pc:sldMk cId="36598616" sldId="670"/>
            <ac:grpSpMk id="28" creationId="{E876ED4C-D067-44B9-AB59-A3E4A52CC0E1}"/>
          </ac:grpSpMkLst>
        </pc:grpChg>
      </pc:sldChg>
      <pc:sldChg chg="delSp modSp add del mod">
        <pc:chgData name="Michael A Fudge Jr" userId="133895e8-240b-4811-850e-9cf94297d089" providerId="ADAL" clId="{E969C641-BE7B-452F-A091-8DA0A0FFB5E4}" dt="2020-10-11T15:26:47.717" v="6233" actId="47"/>
        <pc:sldMkLst>
          <pc:docMk/>
          <pc:sldMk cId="3881940393" sldId="672"/>
        </pc:sldMkLst>
        <pc:spChg chg="del">
          <ac:chgData name="Michael A Fudge Jr" userId="133895e8-240b-4811-850e-9cf94297d089" providerId="ADAL" clId="{E969C641-BE7B-452F-A091-8DA0A0FFB5E4}" dt="2020-10-11T03:12:47.640" v="5034" actId="478"/>
          <ac:spMkLst>
            <pc:docMk/>
            <pc:sldMk cId="3881940393" sldId="672"/>
            <ac:spMk id="4" creationId="{D3B0BE5B-64AD-4748-9DAB-085DA483C385}"/>
          </ac:spMkLst>
        </pc:spChg>
        <pc:spChg chg="del">
          <ac:chgData name="Michael A Fudge Jr" userId="133895e8-240b-4811-850e-9cf94297d089" providerId="ADAL" clId="{E969C641-BE7B-452F-A091-8DA0A0FFB5E4}" dt="2020-10-11T03:12:47.640" v="5034" actId="478"/>
          <ac:spMkLst>
            <pc:docMk/>
            <pc:sldMk cId="3881940393" sldId="672"/>
            <ac:spMk id="5" creationId="{5F233DE4-9F44-4A00-81A9-7AC4ED93AB5E}"/>
          </ac:spMkLst>
        </pc:spChg>
        <pc:spChg chg="mod">
          <ac:chgData name="Michael A Fudge Jr" userId="133895e8-240b-4811-850e-9cf94297d089" providerId="ADAL" clId="{E969C641-BE7B-452F-A091-8DA0A0FFB5E4}" dt="2020-10-11T03:12:44.430" v="5033" actId="1076"/>
          <ac:spMkLst>
            <pc:docMk/>
            <pc:sldMk cId="3881940393" sldId="672"/>
            <ac:spMk id="52" creationId="{5E0B219D-A3B2-4262-AF76-72B6617E8FC3}"/>
          </ac:spMkLst>
        </pc:spChg>
        <pc:spChg chg="mod">
          <ac:chgData name="Michael A Fudge Jr" userId="133895e8-240b-4811-850e-9cf94297d089" providerId="ADAL" clId="{E969C641-BE7B-452F-A091-8DA0A0FFB5E4}" dt="2020-10-11T03:12:44.430" v="5033" actId="1076"/>
          <ac:spMkLst>
            <pc:docMk/>
            <pc:sldMk cId="3881940393" sldId="672"/>
            <ac:spMk id="53" creationId="{5BF288A9-BC81-477F-920D-5ED814A8C977}"/>
          </ac:spMkLst>
        </pc:spChg>
        <pc:spChg chg="mod">
          <ac:chgData name="Michael A Fudge Jr" userId="133895e8-240b-4811-850e-9cf94297d089" providerId="ADAL" clId="{E969C641-BE7B-452F-A091-8DA0A0FFB5E4}" dt="2020-10-11T03:12:44.430" v="5033" actId="1076"/>
          <ac:spMkLst>
            <pc:docMk/>
            <pc:sldMk cId="3881940393" sldId="672"/>
            <ac:spMk id="54" creationId="{2F7B9A96-F25F-46BB-AB12-9811384B5E4D}"/>
          </ac:spMkLst>
        </pc:spChg>
        <pc:spChg chg="mod">
          <ac:chgData name="Michael A Fudge Jr" userId="133895e8-240b-4811-850e-9cf94297d089" providerId="ADAL" clId="{E969C641-BE7B-452F-A091-8DA0A0FFB5E4}" dt="2020-10-11T03:12:44.430" v="5033" actId="1076"/>
          <ac:spMkLst>
            <pc:docMk/>
            <pc:sldMk cId="3881940393" sldId="672"/>
            <ac:spMk id="87" creationId="{2F6352F8-ACCA-43F3-9403-9934BCA77EA3}"/>
          </ac:spMkLst>
        </pc:spChg>
        <pc:spChg chg="mod">
          <ac:chgData name="Michael A Fudge Jr" userId="133895e8-240b-4811-850e-9cf94297d089" providerId="ADAL" clId="{E969C641-BE7B-452F-A091-8DA0A0FFB5E4}" dt="2020-10-11T03:12:44.430" v="5033" actId="1076"/>
          <ac:spMkLst>
            <pc:docMk/>
            <pc:sldMk cId="3881940393" sldId="672"/>
            <ac:spMk id="88" creationId="{7D5C2C2E-DB0B-42E3-B3EA-FAFF11E0FAD9}"/>
          </ac:spMkLst>
        </pc:spChg>
        <pc:grpChg chg="mod">
          <ac:chgData name="Michael A Fudge Jr" userId="133895e8-240b-4811-850e-9cf94297d089" providerId="ADAL" clId="{E969C641-BE7B-452F-A091-8DA0A0FFB5E4}" dt="2020-10-11T03:12:44.430" v="5033" actId="1076"/>
          <ac:grpSpMkLst>
            <pc:docMk/>
            <pc:sldMk cId="3881940393" sldId="672"/>
            <ac:grpSpMk id="7" creationId="{27050EA1-2D41-4D17-99D5-B21974A67A84}"/>
          </ac:grpSpMkLst>
        </pc:grpChg>
        <pc:grpChg chg="mod">
          <ac:chgData name="Michael A Fudge Jr" userId="133895e8-240b-4811-850e-9cf94297d089" providerId="ADAL" clId="{E969C641-BE7B-452F-A091-8DA0A0FFB5E4}" dt="2020-10-11T03:12:44.430" v="5033" actId="1076"/>
          <ac:grpSpMkLst>
            <pc:docMk/>
            <pc:sldMk cId="3881940393" sldId="672"/>
            <ac:grpSpMk id="14" creationId="{F929F9FE-8A35-47AB-8612-D68B5A10C0FB}"/>
          </ac:grpSpMkLst>
        </pc:grpChg>
        <pc:grpChg chg="mod">
          <ac:chgData name="Michael A Fudge Jr" userId="133895e8-240b-4811-850e-9cf94297d089" providerId="ADAL" clId="{E969C641-BE7B-452F-A091-8DA0A0FFB5E4}" dt="2020-10-11T03:12:44.430" v="5033" actId="1076"/>
          <ac:grpSpMkLst>
            <pc:docMk/>
            <pc:sldMk cId="3881940393" sldId="672"/>
            <ac:grpSpMk id="21" creationId="{2FBE0B45-A7DE-4B8B-8373-CBDD42C730FF}"/>
          </ac:grpSpMkLst>
        </pc:grpChg>
        <pc:grpChg chg="mod">
          <ac:chgData name="Michael A Fudge Jr" userId="133895e8-240b-4811-850e-9cf94297d089" providerId="ADAL" clId="{E969C641-BE7B-452F-A091-8DA0A0FFB5E4}" dt="2020-10-11T03:12:44.430" v="5033" actId="1076"/>
          <ac:grpSpMkLst>
            <pc:docMk/>
            <pc:sldMk cId="3881940393" sldId="672"/>
            <ac:grpSpMk id="28" creationId="{9C6553CE-B2F6-4D13-A99C-75E65C638977}"/>
          </ac:grpSpMkLst>
        </pc:grpChg>
        <pc:grpChg chg="mod">
          <ac:chgData name="Michael A Fudge Jr" userId="133895e8-240b-4811-850e-9cf94297d089" providerId="ADAL" clId="{E969C641-BE7B-452F-A091-8DA0A0FFB5E4}" dt="2020-10-11T03:12:44.430" v="5033" actId="1076"/>
          <ac:grpSpMkLst>
            <pc:docMk/>
            <pc:sldMk cId="3881940393" sldId="672"/>
            <ac:grpSpMk id="46" creationId="{0335DF45-1D41-47FE-9758-10372A8E7F70}"/>
          </ac:grpSpMkLst>
        </pc:grpChg>
        <pc:grpChg chg="mod">
          <ac:chgData name="Michael A Fudge Jr" userId="133895e8-240b-4811-850e-9cf94297d089" providerId="ADAL" clId="{E969C641-BE7B-452F-A091-8DA0A0FFB5E4}" dt="2020-10-11T03:12:44.430" v="5033" actId="1076"/>
          <ac:grpSpMkLst>
            <pc:docMk/>
            <pc:sldMk cId="3881940393" sldId="672"/>
            <ac:grpSpMk id="57" creationId="{599D7A8D-2C19-465F-BF24-5CD78B948499}"/>
          </ac:grpSpMkLst>
        </pc:grpChg>
        <pc:grpChg chg="mod">
          <ac:chgData name="Michael A Fudge Jr" userId="133895e8-240b-4811-850e-9cf94297d089" providerId="ADAL" clId="{E969C641-BE7B-452F-A091-8DA0A0FFB5E4}" dt="2020-10-11T03:12:44.430" v="5033" actId="1076"/>
          <ac:grpSpMkLst>
            <pc:docMk/>
            <pc:sldMk cId="3881940393" sldId="672"/>
            <ac:grpSpMk id="63" creationId="{F2473EF2-77C1-48FA-8600-C2AB8FDE5A58}"/>
          </ac:grpSpMkLst>
        </pc:grpChg>
        <pc:grpChg chg="mod">
          <ac:chgData name="Michael A Fudge Jr" userId="133895e8-240b-4811-850e-9cf94297d089" providerId="ADAL" clId="{E969C641-BE7B-452F-A091-8DA0A0FFB5E4}" dt="2020-10-11T03:12:44.430" v="5033" actId="1076"/>
          <ac:grpSpMkLst>
            <pc:docMk/>
            <pc:sldMk cId="3881940393" sldId="672"/>
            <ac:grpSpMk id="64" creationId="{7C0B803C-798E-489C-A5C8-877D8B2CBE8D}"/>
          </ac:grpSpMkLst>
        </pc:grpChg>
        <pc:grpChg chg="mod">
          <ac:chgData name="Michael A Fudge Jr" userId="133895e8-240b-4811-850e-9cf94297d089" providerId="ADAL" clId="{E969C641-BE7B-452F-A091-8DA0A0FFB5E4}" dt="2020-10-11T03:12:44.430" v="5033" actId="1076"/>
          <ac:grpSpMkLst>
            <pc:docMk/>
            <pc:sldMk cId="3881940393" sldId="672"/>
            <ac:grpSpMk id="67" creationId="{0CF74EB9-DA51-4884-9641-36BAA406491B}"/>
          </ac:grpSpMkLst>
        </pc:grpChg>
        <pc:cxnChg chg="mod">
          <ac:chgData name="Michael A Fudge Jr" userId="133895e8-240b-4811-850e-9cf94297d089" providerId="ADAL" clId="{E969C641-BE7B-452F-A091-8DA0A0FFB5E4}" dt="2020-10-11T03:12:44.430" v="5033" actId="1076"/>
          <ac:cxnSpMkLst>
            <pc:docMk/>
            <pc:sldMk cId="3881940393" sldId="672"/>
            <ac:cxnSpMk id="76" creationId="{DA817156-7247-450A-A4C0-A610BF4A6E94}"/>
          </ac:cxnSpMkLst>
        </pc:cxnChg>
        <pc:cxnChg chg="mod">
          <ac:chgData name="Michael A Fudge Jr" userId="133895e8-240b-4811-850e-9cf94297d089" providerId="ADAL" clId="{E969C641-BE7B-452F-A091-8DA0A0FFB5E4}" dt="2020-10-11T03:12:44.430" v="5033" actId="1076"/>
          <ac:cxnSpMkLst>
            <pc:docMk/>
            <pc:sldMk cId="3881940393" sldId="672"/>
            <ac:cxnSpMk id="77" creationId="{AB26DA77-A388-41A7-88A1-5DC31B425D5C}"/>
          </ac:cxnSpMkLst>
        </pc:cxnChg>
        <pc:cxnChg chg="mod">
          <ac:chgData name="Michael A Fudge Jr" userId="133895e8-240b-4811-850e-9cf94297d089" providerId="ADAL" clId="{E969C641-BE7B-452F-A091-8DA0A0FFB5E4}" dt="2020-10-11T03:12:44.430" v="5033" actId="1076"/>
          <ac:cxnSpMkLst>
            <pc:docMk/>
            <pc:sldMk cId="3881940393" sldId="672"/>
            <ac:cxnSpMk id="80" creationId="{E9531E16-2B5A-492D-9DA2-F6ED2567ED49}"/>
          </ac:cxnSpMkLst>
        </pc:cxnChg>
        <pc:cxnChg chg="mod">
          <ac:chgData name="Michael A Fudge Jr" userId="133895e8-240b-4811-850e-9cf94297d089" providerId="ADAL" clId="{E969C641-BE7B-452F-A091-8DA0A0FFB5E4}" dt="2020-10-11T03:12:44.430" v="5033" actId="1076"/>
          <ac:cxnSpMkLst>
            <pc:docMk/>
            <pc:sldMk cId="3881940393" sldId="672"/>
            <ac:cxnSpMk id="81" creationId="{275E184B-DFAB-4330-939F-EE9734E65C48}"/>
          </ac:cxnSpMkLst>
        </pc:cxnChg>
      </pc:sldChg>
      <pc:sldChg chg="modSp add mod modShow">
        <pc:chgData name="Michael A Fudge Jr" userId="133895e8-240b-4811-850e-9cf94297d089" providerId="ADAL" clId="{E969C641-BE7B-452F-A091-8DA0A0FFB5E4}" dt="2020-10-11T15:38:01.121" v="6866" actId="729"/>
        <pc:sldMkLst>
          <pc:docMk/>
          <pc:sldMk cId="3413360560" sldId="683"/>
        </pc:sldMkLst>
        <pc:spChg chg="mod">
          <ac:chgData name="Michael A Fudge Jr" userId="133895e8-240b-4811-850e-9cf94297d089" providerId="ADAL" clId="{E969C641-BE7B-452F-A091-8DA0A0FFB5E4}" dt="2020-10-11T15:32:00.635" v="6483" actId="6549"/>
          <ac:spMkLst>
            <pc:docMk/>
            <pc:sldMk cId="3413360560" sldId="683"/>
            <ac:spMk id="4" creationId="{8E6BE684-3B37-4235-8281-A4A162649887}"/>
          </ac:spMkLst>
        </pc:spChg>
        <pc:spChg chg="mod">
          <ac:chgData name="Michael A Fudge Jr" userId="133895e8-240b-4811-850e-9cf94297d089" providerId="ADAL" clId="{E969C641-BE7B-452F-A091-8DA0A0FFB5E4}" dt="2020-10-11T15:31:57.442" v="6482" actId="6549"/>
          <ac:spMkLst>
            <pc:docMk/>
            <pc:sldMk cId="3413360560" sldId="683"/>
            <ac:spMk id="6" creationId="{337DCE8A-93FC-4548-9C3F-31F433308C99}"/>
          </ac:spMkLst>
        </pc:spChg>
      </pc:sldChg>
      <pc:sldChg chg="add del">
        <pc:chgData name="Michael A Fudge Jr" userId="133895e8-240b-4811-850e-9cf94297d089" providerId="ADAL" clId="{E969C641-BE7B-452F-A091-8DA0A0FFB5E4}" dt="2020-10-11T02:41:23.091" v="2961" actId="47"/>
        <pc:sldMkLst>
          <pc:docMk/>
          <pc:sldMk cId="2681547156" sldId="948"/>
        </pc:sldMkLst>
      </pc:sldChg>
      <pc:sldChg chg="add del">
        <pc:chgData name="Michael A Fudge Jr" userId="133895e8-240b-4811-850e-9cf94297d089" providerId="ADAL" clId="{E969C641-BE7B-452F-A091-8DA0A0FFB5E4}" dt="2020-10-11T02:41:23.091" v="2961" actId="47"/>
        <pc:sldMkLst>
          <pc:docMk/>
          <pc:sldMk cId="3639934106" sldId="949"/>
        </pc:sldMkLst>
      </pc:sldChg>
      <pc:sldChg chg="addSp modSp add mod setBg modAnim chgLayout">
        <pc:chgData name="Michael A Fudge Jr" userId="133895e8-240b-4811-850e-9cf94297d089" providerId="ADAL" clId="{E969C641-BE7B-452F-A091-8DA0A0FFB5E4}" dt="2020-10-11T16:06:43.606" v="8594" actId="113"/>
        <pc:sldMkLst>
          <pc:docMk/>
          <pc:sldMk cId="1797512271" sldId="973"/>
        </pc:sldMkLst>
        <pc:spChg chg="mod ord">
          <ac:chgData name="Michael A Fudge Jr" userId="133895e8-240b-4811-850e-9cf94297d089" providerId="ADAL" clId="{E969C641-BE7B-452F-A091-8DA0A0FFB5E4}" dt="2020-10-11T16:06:29.532" v="8592" actId="26606"/>
          <ac:spMkLst>
            <pc:docMk/>
            <pc:sldMk cId="1797512271" sldId="973"/>
            <ac:spMk id="2" creationId="{2078D89A-CEF4-4D1F-BC6A-3654FCEBF934}"/>
          </ac:spMkLst>
        </pc:spChg>
        <pc:spChg chg="mod ord">
          <ac:chgData name="Michael A Fudge Jr" userId="133895e8-240b-4811-850e-9cf94297d089" providerId="ADAL" clId="{E969C641-BE7B-452F-A091-8DA0A0FFB5E4}" dt="2020-10-11T16:06:43.606" v="8594" actId="113"/>
          <ac:spMkLst>
            <pc:docMk/>
            <pc:sldMk cId="1797512271" sldId="973"/>
            <ac:spMk id="3" creationId="{F86F816F-C497-4753-882F-9CF00D5F2B88}"/>
          </ac:spMkLst>
        </pc:spChg>
        <pc:spChg chg="add">
          <ac:chgData name="Michael A Fudge Jr" userId="133895e8-240b-4811-850e-9cf94297d089" providerId="ADAL" clId="{E969C641-BE7B-452F-A091-8DA0A0FFB5E4}" dt="2020-10-11T16:06:29.532" v="8592" actId="26606"/>
          <ac:spMkLst>
            <pc:docMk/>
            <pc:sldMk cId="1797512271" sldId="973"/>
            <ac:spMk id="10" creationId="{B0C60769-5425-4CDA-B979-1B360DB8F3A8}"/>
          </ac:spMkLst>
        </pc:spChg>
        <pc:picChg chg="add">
          <ac:chgData name="Michael A Fudge Jr" userId="133895e8-240b-4811-850e-9cf94297d089" providerId="ADAL" clId="{E969C641-BE7B-452F-A091-8DA0A0FFB5E4}" dt="2020-10-11T16:06:29.532" v="8592" actId="26606"/>
          <ac:picMkLst>
            <pc:docMk/>
            <pc:sldMk cId="1797512271" sldId="973"/>
            <ac:picMk id="7" creationId="{300630A9-F698-4545-BE78-C412259052C3}"/>
          </ac:picMkLst>
        </pc:picChg>
      </pc:sldChg>
      <pc:sldChg chg="addSp delSp modSp add mod setBg">
        <pc:chgData name="Michael A Fudge Jr" userId="133895e8-240b-4811-850e-9cf94297d089" providerId="ADAL" clId="{E969C641-BE7B-452F-A091-8DA0A0FFB5E4}" dt="2020-10-11T16:10:30.610" v="8838" actId="20577"/>
        <pc:sldMkLst>
          <pc:docMk/>
          <pc:sldMk cId="1104163396" sldId="977"/>
        </pc:sldMkLst>
        <pc:spChg chg="mod">
          <ac:chgData name="Michael A Fudge Jr" userId="133895e8-240b-4811-850e-9cf94297d089" providerId="ADAL" clId="{E969C641-BE7B-452F-A091-8DA0A0FFB5E4}" dt="2020-10-11T16:09:13.361" v="8829" actId="403"/>
          <ac:spMkLst>
            <pc:docMk/>
            <pc:sldMk cId="1104163396" sldId="977"/>
            <ac:spMk id="2" creationId="{96F2B956-854D-4940-90C7-AB045CCD11B9}"/>
          </ac:spMkLst>
        </pc:spChg>
        <pc:spChg chg="del mod">
          <ac:chgData name="Michael A Fudge Jr" userId="133895e8-240b-4811-850e-9cf94297d089" providerId="ADAL" clId="{E969C641-BE7B-452F-A091-8DA0A0FFB5E4}" dt="2020-10-11T16:08:06.671" v="8675" actId="26606"/>
          <ac:spMkLst>
            <pc:docMk/>
            <pc:sldMk cId="1104163396" sldId="977"/>
            <ac:spMk id="3" creationId="{410ED698-2899-4BB8-A8C6-EC2C81AA9DA8}"/>
          </ac:spMkLst>
        </pc:spChg>
        <pc:spChg chg="add">
          <ac:chgData name="Michael A Fudge Jr" userId="133895e8-240b-4811-850e-9cf94297d089" providerId="ADAL" clId="{E969C641-BE7B-452F-A091-8DA0A0FFB5E4}" dt="2020-10-11T16:08:06.671" v="8675" actId="26606"/>
          <ac:spMkLst>
            <pc:docMk/>
            <pc:sldMk cId="1104163396" sldId="977"/>
            <ac:spMk id="9" creationId="{44AD29B6-BF3B-4407-9E75-52DF8E3B29F1}"/>
          </ac:spMkLst>
        </pc:spChg>
        <pc:spChg chg="add">
          <ac:chgData name="Michael A Fudge Jr" userId="133895e8-240b-4811-850e-9cf94297d089" providerId="ADAL" clId="{E969C641-BE7B-452F-A091-8DA0A0FFB5E4}" dt="2020-10-11T16:08:06.671" v="8675" actId="26606"/>
          <ac:spMkLst>
            <pc:docMk/>
            <pc:sldMk cId="1104163396" sldId="977"/>
            <ac:spMk id="11" creationId="{55F8BA08-3E38-4B70-B93A-74F08E092206}"/>
          </ac:spMkLst>
        </pc:spChg>
        <pc:spChg chg="add">
          <ac:chgData name="Michael A Fudge Jr" userId="133895e8-240b-4811-850e-9cf94297d089" providerId="ADAL" clId="{E969C641-BE7B-452F-A091-8DA0A0FFB5E4}" dt="2020-10-11T16:08:06.671" v="8675" actId="26606"/>
          <ac:spMkLst>
            <pc:docMk/>
            <pc:sldMk cId="1104163396" sldId="977"/>
            <ac:spMk id="13" creationId="{357F1B33-79AB-4A71-8CEC-4546D709B8C8}"/>
          </ac:spMkLst>
        </pc:spChg>
        <pc:graphicFrameChg chg="add mod">
          <ac:chgData name="Michael A Fudge Jr" userId="133895e8-240b-4811-850e-9cf94297d089" providerId="ADAL" clId="{E969C641-BE7B-452F-A091-8DA0A0FFB5E4}" dt="2020-10-11T16:10:30.610" v="8838" actId="20577"/>
          <ac:graphicFrameMkLst>
            <pc:docMk/>
            <pc:sldMk cId="1104163396" sldId="977"/>
            <ac:graphicFrameMk id="5" creationId="{05DB7D4E-BA35-4E28-90B2-621F1DE40BF1}"/>
          </ac:graphicFrameMkLst>
        </pc:graphicFrameChg>
      </pc:sldChg>
      <pc:sldChg chg="add del">
        <pc:chgData name="Michael A Fudge Jr" userId="133895e8-240b-4811-850e-9cf94297d089" providerId="ADAL" clId="{E969C641-BE7B-452F-A091-8DA0A0FFB5E4}" dt="2020-10-11T16:23:51.711" v="8935" actId="47"/>
        <pc:sldMkLst>
          <pc:docMk/>
          <pc:sldMk cId="1222856759" sldId="978"/>
        </pc:sldMkLst>
      </pc:sldChg>
      <pc:sldChg chg="delSp add mod delAnim">
        <pc:chgData name="Michael A Fudge Jr" userId="133895e8-240b-4811-850e-9cf94297d089" providerId="ADAL" clId="{E969C641-BE7B-452F-A091-8DA0A0FFB5E4}" dt="2020-10-11T15:39:58.816" v="6913" actId="478"/>
        <pc:sldMkLst>
          <pc:docMk/>
          <pc:sldMk cId="81163841" sldId="981"/>
        </pc:sldMkLst>
        <pc:spChg chg="del">
          <ac:chgData name="Michael A Fudge Jr" userId="133895e8-240b-4811-850e-9cf94297d089" providerId="ADAL" clId="{E969C641-BE7B-452F-A091-8DA0A0FFB5E4}" dt="2020-10-11T15:39:58.816" v="6913" actId="478"/>
          <ac:spMkLst>
            <pc:docMk/>
            <pc:sldMk cId="81163841" sldId="981"/>
            <ac:spMk id="27" creationId="{1AE4DE84-2A8C-462F-8B05-7D3C420259E7}"/>
          </ac:spMkLst>
        </pc:spChg>
      </pc:sldChg>
      <pc:sldChg chg="addSp modSp add mod setBg modAnim setClrOvrMap">
        <pc:chgData name="Michael A Fudge Jr" userId="133895e8-240b-4811-850e-9cf94297d089" providerId="ADAL" clId="{E969C641-BE7B-452F-A091-8DA0A0FFB5E4}" dt="2020-10-11T01:40:01.815" v="336" actId="20577"/>
        <pc:sldMkLst>
          <pc:docMk/>
          <pc:sldMk cId="3677672463" sldId="984"/>
        </pc:sldMkLst>
        <pc:spChg chg="mod">
          <ac:chgData name="Michael A Fudge Jr" userId="133895e8-240b-4811-850e-9cf94297d089" providerId="ADAL" clId="{E969C641-BE7B-452F-A091-8DA0A0FFB5E4}" dt="2020-10-11T01:36:58.856" v="196" actId="20577"/>
          <ac:spMkLst>
            <pc:docMk/>
            <pc:sldMk cId="3677672463" sldId="984"/>
            <ac:spMk id="4" creationId="{29D7A8B0-4563-437C-B115-04270AE0D6BB}"/>
          </ac:spMkLst>
        </pc:spChg>
        <pc:spChg chg="mod">
          <ac:chgData name="Michael A Fudge Jr" userId="133895e8-240b-4811-850e-9cf94297d089" providerId="ADAL" clId="{E969C641-BE7B-452F-A091-8DA0A0FFB5E4}" dt="2020-10-11T01:40:01.815" v="336" actId="20577"/>
          <ac:spMkLst>
            <pc:docMk/>
            <pc:sldMk cId="3677672463" sldId="984"/>
            <ac:spMk id="5" creationId="{5267866C-3CAD-43E4-B6FE-41825C83020B}"/>
          </ac:spMkLst>
        </pc:spChg>
        <pc:spChg chg="add mod">
          <ac:chgData name="Michael A Fudge Jr" userId="133895e8-240b-4811-850e-9cf94297d089" providerId="ADAL" clId="{E969C641-BE7B-452F-A091-8DA0A0FFB5E4}" dt="2020-10-11T01:34:37.316" v="98" actId="207"/>
          <ac:spMkLst>
            <pc:docMk/>
            <pc:sldMk cId="3677672463" sldId="984"/>
            <ac:spMk id="10" creationId="{AD21898E-86C0-4C8A-A76C-DF33E844C87A}"/>
          </ac:spMkLst>
        </pc:spChg>
        <pc:spChg chg="add mod">
          <ac:chgData name="Michael A Fudge Jr" userId="133895e8-240b-4811-850e-9cf94297d089" providerId="ADAL" clId="{E969C641-BE7B-452F-A091-8DA0A0FFB5E4}" dt="2020-10-11T01:34:47.387" v="99" actId="207"/>
          <ac:spMkLst>
            <pc:docMk/>
            <pc:sldMk cId="3677672463" sldId="984"/>
            <ac:spMk id="12" creationId="{5C8F04BD-D093-45D0-B54C-50FDB308B4EE}"/>
          </ac:spMkLst>
        </pc:spChg>
      </pc:sldChg>
      <pc:sldChg chg="addSp delSp modSp new mod modClrScheme modAnim chgLayout">
        <pc:chgData name="Michael A Fudge Jr" userId="133895e8-240b-4811-850e-9cf94297d089" providerId="ADAL" clId="{E969C641-BE7B-452F-A091-8DA0A0FFB5E4}" dt="2020-10-11T01:55:29.829" v="555" actId="14100"/>
        <pc:sldMkLst>
          <pc:docMk/>
          <pc:sldMk cId="2984081105" sldId="985"/>
        </pc:sldMkLst>
        <pc:spChg chg="mod ord">
          <ac:chgData name="Michael A Fudge Jr" userId="133895e8-240b-4811-850e-9cf94297d089" providerId="ADAL" clId="{E969C641-BE7B-452F-A091-8DA0A0FFB5E4}" dt="2020-10-11T01:55:23.789" v="554" actId="20577"/>
          <ac:spMkLst>
            <pc:docMk/>
            <pc:sldMk cId="2984081105" sldId="985"/>
            <ac:spMk id="2" creationId="{F0673930-CCF0-4E48-BC4C-555E58513DD3}"/>
          </ac:spMkLst>
        </pc:spChg>
        <pc:spChg chg="mod ord">
          <ac:chgData name="Michael A Fudge Jr" userId="133895e8-240b-4811-850e-9cf94297d089" providerId="ADAL" clId="{E969C641-BE7B-452F-A091-8DA0A0FFB5E4}" dt="2020-10-11T01:55:29.829" v="555" actId="14100"/>
          <ac:spMkLst>
            <pc:docMk/>
            <pc:sldMk cId="2984081105" sldId="985"/>
            <ac:spMk id="3" creationId="{BD44643C-DB69-4EE3-8955-D1E0275A394A}"/>
          </ac:spMkLst>
        </pc:spChg>
        <pc:spChg chg="add del mod ord">
          <ac:chgData name="Michael A Fudge Jr" userId="133895e8-240b-4811-850e-9cf94297d089" providerId="ADAL" clId="{E969C641-BE7B-452F-A091-8DA0A0FFB5E4}" dt="2020-10-11T01:53:43.614" v="542"/>
          <ac:spMkLst>
            <pc:docMk/>
            <pc:sldMk cId="2984081105" sldId="985"/>
            <ac:spMk id="4" creationId="{56D428A5-E306-4A17-BDA9-E3E41DB31BED}"/>
          </ac:spMkLst>
        </pc:spChg>
        <pc:picChg chg="add mod">
          <ac:chgData name="Michael A Fudge Jr" userId="133895e8-240b-4811-850e-9cf94297d089" providerId="ADAL" clId="{E969C641-BE7B-452F-A091-8DA0A0FFB5E4}" dt="2020-10-11T01:54:41.381" v="552" actId="1076"/>
          <ac:picMkLst>
            <pc:docMk/>
            <pc:sldMk cId="2984081105" sldId="985"/>
            <ac:picMk id="6" creationId="{DF975B68-832D-4EA4-AF5D-25D945444AA2}"/>
          </ac:picMkLst>
        </pc:picChg>
      </pc:sldChg>
      <pc:sldChg chg="addSp delSp modSp add mod setBg modAnim setClrOvrMap">
        <pc:chgData name="Michael A Fudge Jr" userId="133895e8-240b-4811-850e-9cf94297d089" providerId="ADAL" clId="{E969C641-BE7B-452F-A091-8DA0A0FFB5E4}" dt="2020-10-11T02:13:37.786" v="1189" actId="14100"/>
        <pc:sldMkLst>
          <pc:docMk/>
          <pc:sldMk cId="258406237" sldId="989"/>
        </pc:sldMkLst>
        <pc:spChg chg="mod">
          <ac:chgData name="Michael A Fudge Jr" userId="133895e8-240b-4811-850e-9cf94297d089" providerId="ADAL" clId="{E969C641-BE7B-452F-A091-8DA0A0FFB5E4}" dt="2020-10-11T02:13:37.786" v="1189" actId="14100"/>
          <ac:spMkLst>
            <pc:docMk/>
            <pc:sldMk cId="258406237" sldId="989"/>
            <ac:spMk id="2" creationId="{A11813EB-824F-42C5-947F-C9D9BDC543CE}"/>
          </ac:spMkLst>
        </pc:spChg>
        <pc:spChg chg="mod">
          <ac:chgData name="Michael A Fudge Jr" userId="133895e8-240b-4811-850e-9cf94297d089" providerId="ADAL" clId="{E969C641-BE7B-452F-A091-8DA0A0FFB5E4}" dt="2020-10-11T02:12:59.076" v="1179" actId="26606"/>
          <ac:spMkLst>
            <pc:docMk/>
            <pc:sldMk cId="258406237" sldId="989"/>
            <ac:spMk id="3" creationId="{9AE29166-0A00-4D30-A67C-7D3C4AC5A7B3}"/>
          </ac:spMkLst>
        </pc:spChg>
        <pc:spChg chg="add del">
          <ac:chgData name="Michael A Fudge Jr" userId="133895e8-240b-4811-850e-9cf94297d089" providerId="ADAL" clId="{E969C641-BE7B-452F-A091-8DA0A0FFB5E4}" dt="2020-10-11T01:59:56.797" v="576" actId="26606"/>
          <ac:spMkLst>
            <pc:docMk/>
            <pc:sldMk cId="258406237" sldId="989"/>
            <ac:spMk id="5" creationId="{E0D60ECE-8986-45DC-B7FE-EC7699B466B8}"/>
          </ac:spMkLst>
        </pc:spChg>
        <pc:spChg chg="add del">
          <ac:chgData name="Michael A Fudge Jr" userId="133895e8-240b-4811-850e-9cf94297d089" providerId="ADAL" clId="{E969C641-BE7B-452F-A091-8DA0A0FFB5E4}" dt="2020-10-11T01:59:56.797" v="576" actId="26606"/>
          <ac:spMkLst>
            <pc:docMk/>
            <pc:sldMk cId="258406237" sldId="989"/>
            <ac:spMk id="6" creationId="{96964194-5878-40D2-8EC0-DDC58387FA56}"/>
          </ac:spMkLst>
        </pc:spChg>
        <pc:spChg chg="add">
          <ac:chgData name="Michael A Fudge Jr" userId="133895e8-240b-4811-850e-9cf94297d089" providerId="ADAL" clId="{E969C641-BE7B-452F-A091-8DA0A0FFB5E4}" dt="2020-10-11T02:12:59.076" v="1179" actId="26606"/>
          <ac:spMkLst>
            <pc:docMk/>
            <pc:sldMk cId="258406237" sldId="989"/>
            <ac:spMk id="9" creationId="{907EF6B7-1338-4443-8C46-6A318D952DFD}"/>
          </ac:spMkLst>
        </pc:spChg>
        <pc:spChg chg="add del">
          <ac:chgData name="Michael A Fudge Jr" userId="133895e8-240b-4811-850e-9cf94297d089" providerId="ADAL" clId="{E969C641-BE7B-452F-A091-8DA0A0FFB5E4}" dt="2020-10-11T01:57:12.598" v="574" actId="26606"/>
          <ac:spMkLst>
            <pc:docMk/>
            <pc:sldMk cId="258406237" sldId="989"/>
            <ac:spMk id="10" creationId="{E0D60ECE-8986-45DC-B7FE-EC7699B466B8}"/>
          </ac:spMkLst>
        </pc:spChg>
        <pc:spChg chg="add mod">
          <ac:chgData name="Michael A Fudge Jr" userId="133895e8-240b-4811-850e-9cf94297d089" providerId="ADAL" clId="{E969C641-BE7B-452F-A091-8DA0A0FFB5E4}" dt="2020-10-11T02:13:26.077" v="1182" actId="207"/>
          <ac:spMkLst>
            <pc:docMk/>
            <pc:sldMk cId="258406237" sldId="989"/>
            <ac:spMk id="11" creationId="{DAAE4CDD-124C-4DCF-9584-B6033B545DD5}"/>
          </ac:spMkLst>
        </pc:spChg>
        <pc:spChg chg="add del">
          <ac:chgData name="Michael A Fudge Jr" userId="133895e8-240b-4811-850e-9cf94297d089" providerId="ADAL" clId="{E969C641-BE7B-452F-A091-8DA0A0FFB5E4}" dt="2020-10-11T01:57:12.598" v="574" actId="26606"/>
          <ac:spMkLst>
            <pc:docMk/>
            <pc:sldMk cId="258406237" sldId="989"/>
            <ac:spMk id="12" creationId="{96964194-5878-40D2-8EC0-DDC58387FA56}"/>
          </ac:spMkLst>
        </pc:spChg>
        <pc:spChg chg="add del">
          <ac:chgData name="Michael A Fudge Jr" userId="133895e8-240b-4811-850e-9cf94297d089" providerId="ADAL" clId="{E969C641-BE7B-452F-A091-8DA0A0FFB5E4}" dt="2020-10-11T02:13:13.726" v="1180" actId="478"/>
          <ac:spMkLst>
            <pc:docMk/>
            <pc:sldMk cId="258406237" sldId="989"/>
            <ac:spMk id="13" creationId="{081E4A58-353D-44AE-B2FC-2A74E2E400F7}"/>
          </ac:spMkLst>
        </pc:spChg>
        <pc:spChg chg="add del">
          <ac:chgData name="Michael A Fudge Jr" userId="133895e8-240b-4811-850e-9cf94297d089" providerId="ADAL" clId="{E969C641-BE7B-452F-A091-8DA0A0FFB5E4}" dt="2020-10-11T01:57:03.286" v="562" actId="26606"/>
          <ac:spMkLst>
            <pc:docMk/>
            <pc:sldMk cId="258406237" sldId="989"/>
            <ac:spMk id="17" creationId="{59A309A7-1751-4ABE-A3C1-EEC40366AD89}"/>
          </ac:spMkLst>
        </pc:spChg>
        <pc:spChg chg="add del">
          <ac:chgData name="Michael A Fudge Jr" userId="133895e8-240b-4811-850e-9cf94297d089" providerId="ADAL" clId="{E969C641-BE7B-452F-A091-8DA0A0FFB5E4}" dt="2020-10-11T01:57:03.286" v="562" actId="26606"/>
          <ac:spMkLst>
            <pc:docMk/>
            <pc:sldMk cId="258406237" sldId="989"/>
            <ac:spMk id="19" creationId="{967D8EB6-EAE1-4F9C-B398-83321E287204}"/>
          </ac:spMkLst>
        </pc:spChg>
        <pc:picChg chg="add del mod ord">
          <ac:chgData name="Michael A Fudge Jr" userId="133895e8-240b-4811-850e-9cf94297d089" providerId="ADAL" clId="{E969C641-BE7B-452F-A091-8DA0A0FFB5E4}" dt="2020-10-11T01:57:12.598" v="574" actId="26606"/>
          <ac:picMkLst>
            <pc:docMk/>
            <pc:sldMk cId="258406237" sldId="989"/>
            <ac:picMk id="7" creationId="{88129421-91EA-4C25-B84B-E4E2185918AA}"/>
          </ac:picMkLst>
        </pc:picChg>
        <pc:picChg chg="add del">
          <ac:chgData name="Michael A Fudge Jr" userId="133895e8-240b-4811-850e-9cf94297d089" providerId="ADAL" clId="{E969C641-BE7B-452F-A091-8DA0A0FFB5E4}" dt="2020-10-11T01:59:56.797" v="576" actId="26606"/>
          <ac:picMkLst>
            <pc:docMk/>
            <pc:sldMk cId="258406237" sldId="989"/>
            <ac:picMk id="8" creationId="{2FCF1D98-599E-4D78-A751-245E15BF9B49}"/>
          </ac:picMkLst>
        </pc:picChg>
        <pc:cxnChg chg="add del">
          <ac:chgData name="Michael A Fudge Jr" userId="133895e8-240b-4811-850e-9cf94297d089" providerId="ADAL" clId="{E969C641-BE7B-452F-A091-8DA0A0FFB5E4}" dt="2020-10-11T01:57:11.854" v="572" actId="26606"/>
          <ac:cxnSpMkLst>
            <pc:docMk/>
            <pc:sldMk cId="258406237" sldId="989"/>
            <ac:cxnSpMk id="21" creationId="{39B7FDC9-F0CE-43A7-9F2A-83DD09DC3453}"/>
          </ac:cxnSpMkLst>
        </pc:cxnChg>
      </pc:sldChg>
      <pc:sldChg chg="modSp add mod ord modNotesTx">
        <pc:chgData name="Michael A Fudge Jr" userId="133895e8-240b-4811-850e-9cf94297d089" providerId="ADAL" clId="{E969C641-BE7B-452F-A091-8DA0A0FFB5E4}" dt="2020-10-11T02:09:40.018" v="850" actId="20577"/>
        <pc:sldMkLst>
          <pc:docMk/>
          <pc:sldMk cId="1804112845" sldId="990"/>
        </pc:sldMkLst>
        <pc:spChg chg="mod">
          <ac:chgData name="Michael A Fudge Jr" userId="133895e8-240b-4811-850e-9cf94297d089" providerId="ADAL" clId="{E969C641-BE7B-452F-A091-8DA0A0FFB5E4}" dt="2020-10-11T02:08:42.871" v="756" actId="20577"/>
          <ac:spMkLst>
            <pc:docMk/>
            <pc:sldMk cId="1804112845" sldId="990"/>
            <ac:spMk id="2" creationId="{A0EC69E1-79D5-4CCA-9AE3-8CCDB54E5D78}"/>
          </ac:spMkLst>
        </pc:spChg>
        <pc:spChg chg="mod">
          <ac:chgData name="Michael A Fudge Jr" userId="133895e8-240b-4811-850e-9cf94297d089" providerId="ADAL" clId="{E969C641-BE7B-452F-A091-8DA0A0FFB5E4}" dt="2020-10-11T02:09:36.235" v="846" actId="6549"/>
          <ac:spMkLst>
            <pc:docMk/>
            <pc:sldMk cId="1804112845" sldId="990"/>
            <ac:spMk id="3" creationId="{23BFC44E-10DC-44C2-99E8-3D541093BB67}"/>
          </ac:spMkLst>
        </pc:spChg>
      </pc:sldChg>
      <pc:sldChg chg="modSp add mod modNotesTx">
        <pc:chgData name="Michael A Fudge Jr" userId="133895e8-240b-4811-850e-9cf94297d089" providerId="ADAL" clId="{E969C641-BE7B-452F-A091-8DA0A0FFB5E4}" dt="2020-10-11T02:12:21.999" v="1178" actId="20577"/>
        <pc:sldMkLst>
          <pc:docMk/>
          <pc:sldMk cId="4280111638" sldId="991"/>
        </pc:sldMkLst>
        <pc:spChg chg="mod">
          <ac:chgData name="Michael A Fudge Jr" userId="133895e8-240b-4811-850e-9cf94297d089" providerId="ADAL" clId="{E969C641-BE7B-452F-A091-8DA0A0FFB5E4}" dt="2020-10-11T02:12:04.720" v="1101" actId="20577"/>
          <ac:spMkLst>
            <pc:docMk/>
            <pc:sldMk cId="4280111638" sldId="991"/>
            <ac:spMk id="3" creationId="{23BFC44E-10DC-44C2-99E8-3D541093BB67}"/>
          </ac:spMkLst>
        </pc:spChg>
      </pc:sldChg>
      <pc:sldChg chg="new del">
        <pc:chgData name="Michael A Fudge Jr" userId="133895e8-240b-4811-850e-9cf94297d089" providerId="ADAL" clId="{E969C641-BE7B-452F-A091-8DA0A0FFB5E4}" dt="2020-10-11T16:23:45.529" v="8934" actId="47"/>
        <pc:sldMkLst>
          <pc:docMk/>
          <pc:sldMk cId="2175628814" sldId="992"/>
        </pc:sldMkLst>
      </pc:sldChg>
      <pc:sldChg chg="new del">
        <pc:chgData name="Michael A Fudge Jr" userId="133895e8-240b-4811-850e-9cf94297d089" providerId="ADAL" clId="{E969C641-BE7B-452F-A091-8DA0A0FFB5E4}" dt="2020-10-11T16:23:45.529" v="8934" actId="47"/>
        <pc:sldMkLst>
          <pc:docMk/>
          <pc:sldMk cId="2792654359" sldId="993"/>
        </pc:sldMkLst>
      </pc:sldChg>
      <pc:sldChg chg="addSp delSp modSp add mod ord">
        <pc:chgData name="Michael A Fudge Jr" userId="133895e8-240b-4811-850e-9cf94297d089" providerId="ADAL" clId="{E969C641-BE7B-452F-A091-8DA0A0FFB5E4}" dt="2020-10-11T02:16:27.501" v="1214" actId="1076"/>
        <pc:sldMkLst>
          <pc:docMk/>
          <pc:sldMk cId="2925940052" sldId="994"/>
        </pc:sldMkLst>
        <pc:spChg chg="mod">
          <ac:chgData name="Michael A Fudge Jr" userId="133895e8-240b-4811-850e-9cf94297d089" providerId="ADAL" clId="{E969C641-BE7B-452F-A091-8DA0A0FFB5E4}" dt="2020-10-11T02:15:29.195" v="1203" actId="20577"/>
          <ac:spMkLst>
            <pc:docMk/>
            <pc:sldMk cId="2925940052" sldId="994"/>
            <ac:spMk id="2" creationId="{85954A83-1BFB-42E8-ABE1-F6284F291E27}"/>
          </ac:spMkLst>
        </pc:spChg>
        <pc:spChg chg="add del">
          <ac:chgData name="Michael A Fudge Jr" userId="133895e8-240b-4811-850e-9cf94297d089" providerId="ADAL" clId="{E969C641-BE7B-452F-A091-8DA0A0FFB5E4}" dt="2020-10-11T02:15:58.467" v="1207" actId="22"/>
          <ac:spMkLst>
            <pc:docMk/>
            <pc:sldMk cId="2925940052" sldId="994"/>
            <ac:spMk id="11" creationId="{B209E835-23C5-49B1-99FC-A77FE41EC6A5}"/>
          </ac:spMkLst>
        </pc:spChg>
        <pc:picChg chg="del">
          <ac:chgData name="Michael A Fudge Jr" userId="133895e8-240b-4811-850e-9cf94297d089" providerId="ADAL" clId="{E969C641-BE7B-452F-A091-8DA0A0FFB5E4}" dt="2020-10-11T02:15:39.919" v="1204" actId="478"/>
          <ac:picMkLst>
            <pc:docMk/>
            <pc:sldMk cId="2925940052" sldId="994"/>
            <ac:picMk id="4" creationId="{713AA0F1-640B-4D16-91EA-51191A2DE1AD}"/>
          </ac:picMkLst>
        </pc:picChg>
        <pc:picChg chg="add mod">
          <ac:chgData name="Michael A Fudge Jr" userId="133895e8-240b-4811-850e-9cf94297d089" providerId="ADAL" clId="{E969C641-BE7B-452F-A091-8DA0A0FFB5E4}" dt="2020-10-11T02:16:27.501" v="1214" actId="1076"/>
          <ac:picMkLst>
            <pc:docMk/>
            <pc:sldMk cId="2925940052" sldId="994"/>
            <ac:picMk id="5" creationId="{9E1A4EAF-CC77-44B0-B7D7-4BE29F26BA5A}"/>
          </ac:picMkLst>
        </pc:picChg>
        <pc:picChg chg="add mod">
          <ac:chgData name="Michael A Fudge Jr" userId="133895e8-240b-4811-850e-9cf94297d089" providerId="ADAL" clId="{E969C641-BE7B-452F-A091-8DA0A0FFB5E4}" dt="2020-10-11T02:16:22.994" v="1213" actId="14100"/>
          <ac:picMkLst>
            <pc:docMk/>
            <pc:sldMk cId="2925940052" sldId="994"/>
            <ac:picMk id="7" creationId="{AB8A51F8-CA51-4A0B-A258-2574EDC655A9}"/>
          </ac:picMkLst>
        </pc:picChg>
        <pc:picChg chg="del">
          <ac:chgData name="Michael A Fudge Jr" userId="133895e8-240b-4811-850e-9cf94297d089" providerId="ADAL" clId="{E969C641-BE7B-452F-A091-8DA0A0FFB5E4}" dt="2020-10-11T02:15:39.919" v="1204" actId="478"/>
          <ac:picMkLst>
            <pc:docMk/>
            <pc:sldMk cId="2925940052" sldId="994"/>
            <ac:picMk id="10" creationId="{9E7C8E24-776F-4572-8795-C4BB5C4F5FA7}"/>
          </ac:picMkLst>
        </pc:picChg>
      </pc:sldChg>
      <pc:sldChg chg="delSp modSp add mod modAnim">
        <pc:chgData name="Michael A Fudge Jr" userId="133895e8-240b-4811-850e-9cf94297d089" providerId="ADAL" clId="{E969C641-BE7B-452F-A091-8DA0A0FFB5E4}" dt="2020-10-11T02:25:34.606" v="1692"/>
        <pc:sldMkLst>
          <pc:docMk/>
          <pc:sldMk cId="830424916" sldId="995"/>
        </pc:sldMkLst>
        <pc:spChg chg="del">
          <ac:chgData name="Michael A Fudge Jr" userId="133895e8-240b-4811-850e-9cf94297d089" providerId="ADAL" clId="{E969C641-BE7B-452F-A091-8DA0A0FFB5E4}" dt="2020-10-11T02:19:54.089" v="1273" actId="478"/>
          <ac:spMkLst>
            <pc:docMk/>
            <pc:sldMk cId="830424916" sldId="995"/>
            <ac:spMk id="3" creationId="{D0D720AC-90B6-4834-89A4-A8605F524E8C}"/>
          </ac:spMkLst>
        </pc:spChg>
        <pc:spChg chg="del">
          <ac:chgData name="Michael A Fudge Jr" userId="133895e8-240b-4811-850e-9cf94297d089" providerId="ADAL" clId="{E969C641-BE7B-452F-A091-8DA0A0FFB5E4}" dt="2020-10-11T02:19:54.089" v="1273" actId="478"/>
          <ac:spMkLst>
            <pc:docMk/>
            <pc:sldMk cId="830424916" sldId="995"/>
            <ac:spMk id="4" creationId="{83380EE4-BFEC-4A6B-B08D-E897C662B4AF}"/>
          </ac:spMkLst>
        </pc:spChg>
        <pc:spChg chg="mod">
          <ac:chgData name="Michael A Fudge Jr" userId="133895e8-240b-4811-850e-9cf94297d089" providerId="ADAL" clId="{E969C641-BE7B-452F-A091-8DA0A0FFB5E4}" dt="2020-10-11T02:22:58.538" v="1532" actId="6549"/>
          <ac:spMkLst>
            <pc:docMk/>
            <pc:sldMk cId="830424916" sldId="995"/>
            <ac:spMk id="6" creationId="{78822C6A-B86D-420A-98CD-7F043570F702}"/>
          </ac:spMkLst>
        </pc:spChg>
        <pc:grpChg chg="mod">
          <ac:chgData name="Michael A Fudge Jr" userId="133895e8-240b-4811-850e-9cf94297d089" providerId="ADAL" clId="{E969C641-BE7B-452F-A091-8DA0A0FFB5E4}" dt="2020-10-11T02:20:04.276" v="1275" actId="14100"/>
          <ac:grpSpMkLst>
            <pc:docMk/>
            <pc:sldMk cId="830424916" sldId="995"/>
            <ac:grpSpMk id="7" creationId="{A56E4A97-3762-4624-ABA3-B75ED4061B21}"/>
          </ac:grpSpMkLst>
        </pc:grpChg>
        <pc:picChg chg="mod">
          <ac:chgData name="Michael A Fudge Jr" userId="133895e8-240b-4811-850e-9cf94297d089" providerId="ADAL" clId="{E969C641-BE7B-452F-A091-8DA0A0FFB5E4}" dt="2020-10-11T02:20:04.276" v="1275" actId="14100"/>
          <ac:picMkLst>
            <pc:docMk/>
            <pc:sldMk cId="830424916" sldId="995"/>
            <ac:picMk id="5" creationId="{CDEF47B5-2E91-403F-8FD0-CA9B37209D29}"/>
          </ac:picMkLst>
        </pc:picChg>
        <pc:picChg chg="mod">
          <ac:chgData name="Michael A Fudge Jr" userId="133895e8-240b-4811-850e-9cf94297d089" providerId="ADAL" clId="{E969C641-BE7B-452F-A091-8DA0A0FFB5E4}" dt="2020-10-11T02:20:04.276" v="1275" actId="14100"/>
          <ac:picMkLst>
            <pc:docMk/>
            <pc:sldMk cId="830424916" sldId="995"/>
            <ac:picMk id="1026" creationId="{A69A494F-EAAA-44DE-8FBB-5CAE20476147}"/>
          </ac:picMkLst>
        </pc:picChg>
      </pc:sldChg>
      <pc:sldChg chg="delSp modSp add mod modAnim modNotesTx">
        <pc:chgData name="Michael A Fudge Jr" userId="133895e8-240b-4811-850e-9cf94297d089" providerId="ADAL" clId="{E969C641-BE7B-452F-A091-8DA0A0FFB5E4}" dt="2020-10-11T02:33:55.617" v="2297" actId="20577"/>
        <pc:sldMkLst>
          <pc:docMk/>
          <pc:sldMk cId="671897629" sldId="996"/>
        </pc:sldMkLst>
        <pc:spChg chg="del">
          <ac:chgData name="Michael A Fudge Jr" userId="133895e8-240b-4811-850e-9cf94297d089" providerId="ADAL" clId="{E969C641-BE7B-452F-A091-8DA0A0FFB5E4}" dt="2020-10-11T02:23:23.048" v="1534" actId="478"/>
          <ac:spMkLst>
            <pc:docMk/>
            <pc:sldMk cId="671897629" sldId="996"/>
            <ac:spMk id="3" creationId="{4B247F1C-C789-473D-8FEC-64FCB42A1815}"/>
          </ac:spMkLst>
        </pc:spChg>
        <pc:spChg chg="del">
          <ac:chgData name="Michael A Fudge Jr" userId="133895e8-240b-4811-850e-9cf94297d089" providerId="ADAL" clId="{E969C641-BE7B-452F-A091-8DA0A0FFB5E4}" dt="2020-10-11T02:23:23.048" v="1534" actId="478"/>
          <ac:spMkLst>
            <pc:docMk/>
            <pc:sldMk cId="671897629" sldId="996"/>
            <ac:spMk id="4" creationId="{7911E088-6B61-41BD-BD50-0603290CBE52}"/>
          </ac:spMkLst>
        </pc:spChg>
        <pc:spChg chg="mod">
          <ac:chgData name="Michael A Fudge Jr" userId="133895e8-240b-4811-850e-9cf94297d089" providerId="ADAL" clId="{E969C641-BE7B-452F-A091-8DA0A0FFB5E4}" dt="2020-10-11T02:22:15.950" v="1484" actId="27636"/>
          <ac:spMkLst>
            <pc:docMk/>
            <pc:sldMk cId="671897629" sldId="996"/>
            <ac:spMk id="5" creationId="{E53F830E-7ADF-4469-918B-13116A107D0C}"/>
          </ac:spMkLst>
        </pc:spChg>
        <pc:picChg chg="mod">
          <ac:chgData name="Michael A Fudge Jr" userId="133895e8-240b-4811-850e-9cf94297d089" providerId="ADAL" clId="{E969C641-BE7B-452F-A091-8DA0A0FFB5E4}" dt="2020-10-11T02:23:28.212" v="1535" actId="1076"/>
          <ac:picMkLst>
            <pc:docMk/>
            <pc:sldMk cId="671897629" sldId="996"/>
            <ac:picMk id="6" creationId="{F32563B1-2112-4D31-8A10-FB97E1CC3FBF}"/>
          </ac:picMkLst>
        </pc:picChg>
        <pc:picChg chg="mod">
          <ac:chgData name="Michael A Fudge Jr" userId="133895e8-240b-4811-850e-9cf94297d089" providerId="ADAL" clId="{E969C641-BE7B-452F-A091-8DA0A0FFB5E4}" dt="2020-10-11T02:22:50.196" v="1531" actId="14100"/>
          <ac:picMkLst>
            <pc:docMk/>
            <pc:sldMk cId="671897629" sldId="996"/>
            <ac:picMk id="2050" creationId="{BDA30415-D936-44A5-B826-278EF0161BE8}"/>
          </ac:picMkLst>
        </pc:picChg>
      </pc:sldChg>
      <pc:sldChg chg="delSp modSp add mod modAnim">
        <pc:chgData name="Michael A Fudge Jr" userId="133895e8-240b-4811-850e-9cf94297d089" providerId="ADAL" clId="{E969C641-BE7B-452F-A091-8DA0A0FFB5E4}" dt="2020-10-11T02:25:54.202" v="1694"/>
        <pc:sldMkLst>
          <pc:docMk/>
          <pc:sldMk cId="69475850" sldId="997"/>
        </pc:sldMkLst>
        <pc:spChg chg="mod">
          <ac:chgData name="Michael A Fudge Jr" userId="133895e8-240b-4811-850e-9cf94297d089" providerId="ADAL" clId="{E969C641-BE7B-452F-A091-8DA0A0FFB5E4}" dt="2020-10-11T02:24:23.947" v="1623" actId="20577"/>
          <ac:spMkLst>
            <pc:docMk/>
            <pc:sldMk cId="69475850" sldId="997"/>
            <ac:spMk id="3" creationId="{6A8F8284-59E9-470B-9044-B66232EC43F0}"/>
          </ac:spMkLst>
        </pc:spChg>
        <pc:spChg chg="del">
          <ac:chgData name="Michael A Fudge Jr" userId="133895e8-240b-4811-850e-9cf94297d089" providerId="ADAL" clId="{E969C641-BE7B-452F-A091-8DA0A0FFB5E4}" dt="2020-10-11T02:24:38.983" v="1625" actId="478"/>
          <ac:spMkLst>
            <pc:docMk/>
            <pc:sldMk cId="69475850" sldId="997"/>
            <ac:spMk id="4" creationId="{BBBEAAF9-C388-42C6-A22F-B39DF9242BDD}"/>
          </ac:spMkLst>
        </pc:spChg>
        <pc:spChg chg="del">
          <ac:chgData name="Michael A Fudge Jr" userId="133895e8-240b-4811-850e-9cf94297d089" providerId="ADAL" clId="{E969C641-BE7B-452F-A091-8DA0A0FFB5E4}" dt="2020-10-11T02:24:38.983" v="1625" actId="478"/>
          <ac:spMkLst>
            <pc:docMk/>
            <pc:sldMk cId="69475850" sldId="997"/>
            <ac:spMk id="5" creationId="{2F1C0630-F7FC-4FB9-98D1-C686FCB4F890}"/>
          </ac:spMkLst>
        </pc:spChg>
        <pc:picChg chg="mod">
          <ac:chgData name="Michael A Fudge Jr" userId="133895e8-240b-4811-850e-9cf94297d089" providerId="ADAL" clId="{E969C641-BE7B-452F-A091-8DA0A0FFB5E4}" dt="2020-10-11T02:24:28.997" v="1624" actId="14100"/>
          <ac:picMkLst>
            <pc:docMk/>
            <pc:sldMk cId="69475850" sldId="997"/>
            <ac:picMk id="6" creationId="{A0A56755-5F9E-4DAC-844F-9F47FEF9C6C8}"/>
          </ac:picMkLst>
        </pc:picChg>
      </pc:sldChg>
      <pc:sldChg chg="addSp delSp modSp new mod setBg modAnim">
        <pc:chgData name="Michael A Fudge Jr" userId="133895e8-240b-4811-850e-9cf94297d089" providerId="ADAL" clId="{E969C641-BE7B-452F-A091-8DA0A0FFB5E4}" dt="2020-10-11T16:04:58.037" v="8582" actId="207"/>
        <pc:sldMkLst>
          <pc:docMk/>
          <pc:sldMk cId="903971863" sldId="998"/>
        </pc:sldMkLst>
        <pc:spChg chg="mod">
          <ac:chgData name="Michael A Fudge Jr" userId="133895e8-240b-4811-850e-9cf94297d089" providerId="ADAL" clId="{E969C641-BE7B-452F-A091-8DA0A0FFB5E4}" dt="2020-10-11T16:04:45.388" v="8580" actId="26606"/>
          <ac:spMkLst>
            <pc:docMk/>
            <pc:sldMk cId="903971863" sldId="998"/>
            <ac:spMk id="2" creationId="{6C5434A9-00D8-449C-B52D-1C069C1A9469}"/>
          </ac:spMkLst>
        </pc:spChg>
        <pc:spChg chg="mod">
          <ac:chgData name="Michael A Fudge Jr" userId="133895e8-240b-4811-850e-9cf94297d089" providerId="ADAL" clId="{E969C641-BE7B-452F-A091-8DA0A0FFB5E4}" dt="2020-10-11T16:04:45.388" v="8580" actId="26606"/>
          <ac:spMkLst>
            <pc:docMk/>
            <pc:sldMk cId="903971863" sldId="998"/>
            <ac:spMk id="3" creationId="{B77A1E14-A576-4C2C-909D-3AD6264EEC97}"/>
          </ac:spMkLst>
        </pc:spChg>
        <pc:spChg chg="add">
          <ac:chgData name="Michael A Fudge Jr" userId="133895e8-240b-4811-850e-9cf94297d089" providerId="ADAL" clId="{E969C641-BE7B-452F-A091-8DA0A0FFB5E4}" dt="2020-10-11T16:04:45.388" v="8580" actId="26606"/>
          <ac:spMkLst>
            <pc:docMk/>
            <pc:sldMk cId="903971863" sldId="998"/>
            <ac:spMk id="8" creationId="{907EF6B7-1338-4443-8C46-6A318D952DFD}"/>
          </ac:spMkLst>
        </pc:spChg>
        <pc:spChg chg="add mod">
          <ac:chgData name="Michael A Fudge Jr" userId="133895e8-240b-4811-850e-9cf94297d089" providerId="ADAL" clId="{E969C641-BE7B-452F-A091-8DA0A0FFB5E4}" dt="2020-10-11T16:04:58.037" v="8582" actId="207"/>
          <ac:spMkLst>
            <pc:docMk/>
            <pc:sldMk cId="903971863" sldId="998"/>
            <ac:spMk id="10" creationId="{DAAE4CDD-124C-4DCF-9584-B6033B545DD5}"/>
          </ac:spMkLst>
        </pc:spChg>
        <pc:spChg chg="add del">
          <ac:chgData name="Michael A Fudge Jr" userId="133895e8-240b-4811-850e-9cf94297d089" providerId="ADAL" clId="{E969C641-BE7B-452F-A091-8DA0A0FFB5E4}" dt="2020-10-11T16:04:49.799" v="8581" actId="478"/>
          <ac:spMkLst>
            <pc:docMk/>
            <pc:sldMk cId="903971863" sldId="998"/>
            <ac:spMk id="12" creationId="{081E4A58-353D-44AE-B2FC-2A74E2E400F7}"/>
          </ac:spMkLst>
        </pc:spChg>
      </pc:sldChg>
      <pc:sldChg chg="addSp delSp modSp add mod">
        <pc:chgData name="Michael A Fudge Jr" userId="133895e8-240b-4811-850e-9cf94297d089" providerId="ADAL" clId="{E969C641-BE7B-452F-A091-8DA0A0FFB5E4}" dt="2020-10-11T02:28:27.786" v="1846" actId="20577"/>
        <pc:sldMkLst>
          <pc:docMk/>
          <pc:sldMk cId="2877686142" sldId="999"/>
        </pc:sldMkLst>
        <pc:spChg chg="mod">
          <ac:chgData name="Michael A Fudge Jr" userId="133895e8-240b-4811-850e-9cf94297d089" providerId="ADAL" clId="{E969C641-BE7B-452F-A091-8DA0A0FFB5E4}" dt="2020-10-11T02:25:02.738" v="1632" actId="6549"/>
          <ac:spMkLst>
            <pc:docMk/>
            <pc:sldMk cId="2877686142" sldId="999"/>
            <ac:spMk id="2" creationId="{50798562-6ADF-4CD1-83B7-69CF57C2B271}"/>
          </ac:spMkLst>
        </pc:spChg>
        <pc:spChg chg="mod">
          <ac:chgData name="Michael A Fudge Jr" userId="133895e8-240b-4811-850e-9cf94297d089" providerId="ADAL" clId="{E969C641-BE7B-452F-A091-8DA0A0FFB5E4}" dt="2020-10-11T02:28:27.786" v="1846" actId="20577"/>
          <ac:spMkLst>
            <pc:docMk/>
            <pc:sldMk cId="2877686142" sldId="999"/>
            <ac:spMk id="3" creationId="{6A8F8284-59E9-470B-9044-B66232EC43F0}"/>
          </ac:spMkLst>
        </pc:spChg>
        <pc:picChg chg="add mod">
          <ac:chgData name="Michael A Fudge Jr" userId="133895e8-240b-4811-850e-9cf94297d089" providerId="ADAL" clId="{E969C641-BE7B-452F-A091-8DA0A0FFB5E4}" dt="2020-10-11T02:28:11.959" v="1808" actId="1076"/>
          <ac:picMkLst>
            <pc:docMk/>
            <pc:sldMk cId="2877686142" sldId="999"/>
            <ac:picMk id="5" creationId="{E9A05BCC-5F3F-4136-8DAD-113305750564}"/>
          </ac:picMkLst>
        </pc:picChg>
        <pc:picChg chg="del">
          <ac:chgData name="Michael A Fudge Jr" userId="133895e8-240b-4811-850e-9cf94297d089" providerId="ADAL" clId="{E969C641-BE7B-452F-A091-8DA0A0FFB5E4}" dt="2020-10-11T02:27:23.271" v="1800" actId="478"/>
          <ac:picMkLst>
            <pc:docMk/>
            <pc:sldMk cId="2877686142" sldId="999"/>
            <ac:picMk id="6" creationId="{A0A56755-5F9E-4DAC-844F-9F47FEF9C6C8}"/>
          </ac:picMkLst>
        </pc:picChg>
      </pc:sldChg>
      <pc:sldChg chg="new del">
        <pc:chgData name="Michael A Fudge Jr" userId="133895e8-240b-4811-850e-9cf94297d089" providerId="ADAL" clId="{E969C641-BE7B-452F-A091-8DA0A0FFB5E4}" dt="2020-10-11T02:34:00.676" v="2298" actId="47"/>
        <pc:sldMkLst>
          <pc:docMk/>
          <pc:sldMk cId="3299909902" sldId="1000"/>
        </pc:sldMkLst>
      </pc:sldChg>
      <pc:sldChg chg="delSp modSp add mod modAnim">
        <pc:chgData name="Michael A Fudge Jr" userId="133895e8-240b-4811-850e-9cf94297d089" providerId="ADAL" clId="{E969C641-BE7B-452F-A091-8DA0A0FFB5E4}" dt="2020-10-11T02:32:02.607" v="1989" actId="20577"/>
        <pc:sldMkLst>
          <pc:docMk/>
          <pc:sldMk cId="2864520139" sldId="1001"/>
        </pc:sldMkLst>
        <pc:spChg chg="del">
          <ac:chgData name="Michael A Fudge Jr" userId="133895e8-240b-4811-850e-9cf94297d089" providerId="ADAL" clId="{E969C641-BE7B-452F-A091-8DA0A0FFB5E4}" dt="2020-10-11T02:29:29.161" v="1865" actId="478"/>
          <ac:spMkLst>
            <pc:docMk/>
            <pc:sldMk cId="2864520139" sldId="1001"/>
            <ac:spMk id="5" creationId="{D889A496-20B7-44C8-A267-58693D9B1DE6}"/>
          </ac:spMkLst>
        </pc:spChg>
        <pc:spChg chg="del">
          <ac:chgData name="Michael A Fudge Jr" userId="133895e8-240b-4811-850e-9cf94297d089" providerId="ADAL" clId="{E969C641-BE7B-452F-A091-8DA0A0FFB5E4}" dt="2020-10-11T02:29:29.161" v="1865" actId="478"/>
          <ac:spMkLst>
            <pc:docMk/>
            <pc:sldMk cId="2864520139" sldId="1001"/>
            <ac:spMk id="6" creationId="{A229CA61-7B18-494F-BAC1-8FD854111066}"/>
          </ac:spMkLst>
        </pc:spChg>
        <pc:spChg chg="mod">
          <ac:chgData name="Michael A Fudge Jr" userId="133895e8-240b-4811-850e-9cf94297d089" providerId="ADAL" clId="{E969C641-BE7B-452F-A091-8DA0A0FFB5E4}" dt="2020-10-11T02:28:57.314" v="1859" actId="20577"/>
          <ac:spMkLst>
            <pc:docMk/>
            <pc:sldMk cId="2864520139" sldId="1001"/>
            <ac:spMk id="9" creationId="{C2974900-DD34-4C49-88F9-9732DD9FF9D9}"/>
          </ac:spMkLst>
        </pc:spChg>
        <pc:spChg chg="mod">
          <ac:chgData name="Michael A Fudge Jr" userId="133895e8-240b-4811-850e-9cf94297d089" providerId="ADAL" clId="{E969C641-BE7B-452F-A091-8DA0A0FFB5E4}" dt="2020-10-11T02:32:02.607" v="1989" actId="20577"/>
          <ac:spMkLst>
            <pc:docMk/>
            <pc:sldMk cId="2864520139" sldId="1001"/>
            <ac:spMk id="10" creationId="{B0CA2791-64B3-41A9-9F34-292DEA4D15E6}"/>
          </ac:spMkLst>
        </pc:spChg>
        <pc:spChg chg="mod">
          <ac:chgData name="Michael A Fudge Jr" userId="133895e8-240b-4811-850e-9cf94297d089" providerId="ADAL" clId="{E969C641-BE7B-452F-A091-8DA0A0FFB5E4}" dt="2020-10-11T02:29:54.687" v="1877" actId="1076"/>
          <ac:spMkLst>
            <pc:docMk/>
            <pc:sldMk cId="2864520139" sldId="1001"/>
            <ac:spMk id="15" creationId="{D9ADE8E2-1025-46B0-97E8-29F248EA6866}"/>
          </ac:spMkLst>
        </pc:spChg>
        <pc:grpChg chg="mod">
          <ac:chgData name="Michael A Fudge Jr" userId="133895e8-240b-4811-850e-9cf94297d089" providerId="ADAL" clId="{E969C641-BE7B-452F-A091-8DA0A0FFB5E4}" dt="2020-10-11T02:29:54.687" v="1877" actId="1076"/>
          <ac:grpSpMkLst>
            <pc:docMk/>
            <pc:sldMk cId="2864520139" sldId="1001"/>
            <ac:grpSpMk id="8" creationId="{28F35DD3-BBC3-4536-8FBB-9083E6C5C27D}"/>
          </ac:grpSpMkLst>
        </pc:grpChg>
        <pc:grpChg chg="mod">
          <ac:chgData name="Michael A Fudge Jr" userId="133895e8-240b-4811-850e-9cf94297d089" providerId="ADAL" clId="{E969C641-BE7B-452F-A091-8DA0A0FFB5E4}" dt="2020-10-11T02:29:54.687" v="1877" actId="1076"/>
          <ac:grpSpMkLst>
            <pc:docMk/>
            <pc:sldMk cId="2864520139" sldId="1001"/>
            <ac:grpSpMk id="32" creationId="{E9BEA8B7-FB54-444B-AC04-A0FA0316B73C}"/>
          </ac:grpSpMkLst>
        </pc:grpChg>
        <pc:grpChg chg="mod">
          <ac:chgData name="Michael A Fudge Jr" userId="133895e8-240b-4811-850e-9cf94297d089" providerId="ADAL" clId="{E969C641-BE7B-452F-A091-8DA0A0FFB5E4}" dt="2020-10-11T02:29:54.687" v="1877" actId="1076"/>
          <ac:grpSpMkLst>
            <pc:docMk/>
            <pc:sldMk cId="2864520139" sldId="1001"/>
            <ac:grpSpMk id="39" creationId="{DE0622CD-6A73-4C13-96D1-3746C9B33BBE}"/>
          </ac:grpSpMkLst>
        </pc:grpChg>
        <pc:grpChg chg="mod">
          <ac:chgData name="Michael A Fudge Jr" userId="133895e8-240b-4811-850e-9cf94297d089" providerId="ADAL" clId="{E969C641-BE7B-452F-A091-8DA0A0FFB5E4}" dt="2020-10-11T02:29:54.687" v="1877" actId="1076"/>
          <ac:grpSpMkLst>
            <pc:docMk/>
            <pc:sldMk cId="2864520139" sldId="1001"/>
            <ac:grpSpMk id="45" creationId="{2C5A4287-38FF-46C4-B502-1541FF1032A5}"/>
          </ac:grpSpMkLst>
        </pc:grpChg>
        <pc:grpChg chg="mod">
          <ac:chgData name="Michael A Fudge Jr" userId="133895e8-240b-4811-850e-9cf94297d089" providerId="ADAL" clId="{E969C641-BE7B-452F-A091-8DA0A0FFB5E4}" dt="2020-10-11T02:29:54.687" v="1877" actId="1076"/>
          <ac:grpSpMkLst>
            <pc:docMk/>
            <pc:sldMk cId="2864520139" sldId="1001"/>
            <ac:grpSpMk id="46" creationId="{3CC161B3-85DA-4F36-B5B9-FE6E408A4242}"/>
          </ac:grpSpMkLst>
        </pc:grpChg>
        <pc:grpChg chg="mod">
          <ac:chgData name="Michael A Fudge Jr" userId="133895e8-240b-4811-850e-9cf94297d089" providerId="ADAL" clId="{E969C641-BE7B-452F-A091-8DA0A0FFB5E4}" dt="2020-10-11T02:29:54.687" v="1877" actId="1076"/>
          <ac:grpSpMkLst>
            <pc:docMk/>
            <pc:sldMk cId="2864520139" sldId="1001"/>
            <ac:grpSpMk id="47" creationId="{ABC2FE01-2B55-4961-906E-70E63B16500B}"/>
          </ac:grpSpMkLst>
        </pc:grpChg>
      </pc:sldChg>
      <pc:sldChg chg="modSp add mod ord modNotesTx">
        <pc:chgData name="Michael A Fudge Jr" userId="133895e8-240b-4811-850e-9cf94297d089" providerId="ADAL" clId="{E969C641-BE7B-452F-A091-8DA0A0FFB5E4}" dt="2020-10-11T02:36:19.233" v="2571" actId="20577"/>
        <pc:sldMkLst>
          <pc:docMk/>
          <pc:sldMk cId="3896914444" sldId="1002"/>
        </pc:sldMkLst>
        <pc:spChg chg="mod">
          <ac:chgData name="Michael A Fudge Jr" userId="133895e8-240b-4811-850e-9cf94297d089" providerId="ADAL" clId="{E969C641-BE7B-452F-A091-8DA0A0FFB5E4}" dt="2020-10-11T02:34:58.363" v="2309" actId="20577"/>
          <ac:spMkLst>
            <pc:docMk/>
            <pc:sldMk cId="3896914444" sldId="1002"/>
            <ac:spMk id="2" creationId="{A0EC69E1-79D5-4CCA-9AE3-8CCDB54E5D78}"/>
          </ac:spMkLst>
        </pc:spChg>
        <pc:spChg chg="mod">
          <ac:chgData name="Michael A Fudge Jr" userId="133895e8-240b-4811-850e-9cf94297d089" providerId="ADAL" clId="{E969C641-BE7B-452F-A091-8DA0A0FFB5E4}" dt="2020-10-11T02:35:57.257" v="2508" actId="20577"/>
          <ac:spMkLst>
            <pc:docMk/>
            <pc:sldMk cId="3896914444" sldId="1002"/>
            <ac:spMk id="3" creationId="{23BFC44E-10DC-44C2-99E8-3D541093BB67}"/>
          </ac:spMkLst>
        </pc:spChg>
      </pc:sldChg>
      <pc:sldChg chg="modSp add mod modNotesTx">
        <pc:chgData name="Michael A Fudge Jr" userId="133895e8-240b-4811-850e-9cf94297d089" providerId="ADAL" clId="{E969C641-BE7B-452F-A091-8DA0A0FFB5E4}" dt="2020-10-11T02:39:05.697" v="2944" actId="20577"/>
        <pc:sldMkLst>
          <pc:docMk/>
          <pc:sldMk cId="1547052926" sldId="1003"/>
        </pc:sldMkLst>
        <pc:spChg chg="mod">
          <ac:chgData name="Michael A Fudge Jr" userId="133895e8-240b-4811-850e-9cf94297d089" providerId="ADAL" clId="{E969C641-BE7B-452F-A091-8DA0A0FFB5E4}" dt="2020-10-11T02:39:05.697" v="2944" actId="20577"/>
          <ac:spMkLst>
            <pc:docMk/>
            <pc:sldMk cId="1547052926" sldId="1003"/>
            <ac:spMk id="3" creationId="{23BFC44E-10DC-44C2-99E8-3D541093BB67}"/>
          </ac:spMkLst>
        </pc:spChg>
      </pc:sldChg>
      <pc:sldChg chg="modSp add mod modNotesTx">
        <pc:chgData name="Michael A Fudge Jr" userId="133895e8-240b-4811-850e-9cf94297d089" providerId="ADAL" clId="{E969C641-BE7B-452F-A091-8DA0A0FFB5E4}" dt="2020-10-11T02:37:14.097" v="2600" actId="20577"/>
        <pc:sldMkLst>
          <pc:docMk/>
          <pc:sldMk cId="2886861792" sldId="1004"/>
        </pc:sldMkLst>
        <pc:spChg chg="mod">
          <ac:chgData name="Michael A Fudge Jr" userId="133895e8-240b-4811-850e-9cf94297d089" providerId="ADAL" clId="{E969C641-BE7B-452F-A091-8DA0A0FFB5E4}" dt="2020-10-11T02:37:07.220" v="2577" actId="27636"/>
          <ac:spMkLst>
            <pc:docMk/>
            <pc:sldMk cId="2886861792" sldId="1004"/>
            <ac:spMk id="3" creationId="{23BFC44E-10DC-44C2-99E8-3D541093BB67}"/>
          </ac:spMkLst>
        </pc:spChg>
      </pc:sldChg>
      <pc:sldChg chg="addSp modSp add mod ord">
        <pc:chgData name="Michael A Fudge Jr" userId="133895e8-240b-4811-850e-9cf94297d089" providerId="ADAL" clId="{E969C641-BE7B-452F-A091-8DA0A0FFB5E4}" dt="2020-10-11T02:44:32.604" v="3043" actId="6549"/>
        <pc:sldMkLst>
          <pc:docMk/>
          <pc:sldMk cId="3684681217" sldId="1005"/>
        </pc:sldMkLst>
        <pc:spChg chg="mod">
          <ac:chgData name="Michael A Fudge Jr" userId="133895e8-240b-4811-850e-9cf94297d089" providerId="ADAL" clId="{E969C641-BE7B-452F-A091-8DA0A0FFB5E4}" dt="2020-10-11T02:44:32.604" v="3043" actId="6549"/>
          <ac:spMkLst>
            <pc:docMk/>
            <pc:sldMk cId="3684681217" sldId="1005"/>
            <ac:spMk id="2" creationId="{85954A83-1BFB-42E8-ABE1-F6284F291E27}"/>
          </ac:spMkLst>
        </pc:spChg>
        <pc:spChg chg="add mod">
          <ac:chgData name="Michael A Fudge Jr" userId="133895e8-240b-4811-850e-9cf94297d089" providerId="ADAL" clId="{E969C641-BE7B-452F-A091-8DA0A0FFB5E4}" dt="2020-10-11T02:43:07.878" v="3003" actId="1076"/>
          <ac:spMkLst>
            <pc:docMk/>
            <pc:sldMk cId="3684681217" sldId="1005"/>
            <ac:spMk id="4" creationId="{2F6D7325-0D92-4FB9-969C-A121C32AA2B4}"/>
          </ac:spMkLst>
        </pc:spChg>
        <pc:spChg chg="add mod">
          <ac:chgData name="Michael A Fudge Jr" userId="133895e8-240b-4811-850e-9cf94297d089" providerId="ADAL" clId="{E969C641-BE7B-452F-A091-8DA0A0FFB5E4}" dt="2020-10-11T02:43:16.616" v="3007" actId="1076"/>
          <ac:spMkLst>
            <pc:docMk/>
            <pc:sldMk cId="3684681217" sldId="1005"/>
            <ac:spMk id="6" creationId="{0560DEDD-501F-4D28-8DCC-E8ACAD375E02}"/>
          </ac:spMkLst>
        </pc:spChg>
        <pc:spChg chg="add mod">
          <ac:chgData name="Michael A Fudge Jr" userId="133895e8-240b-4811-850e-9cf94297d089" providerId="ADAL" clId="{E969C641-BE7B-452F-A091-8DA0A0FFB5E4}" dt="2020-10-11T02:43:25.345" v="3011" actId="1076"/>
          <ac:spMkLst>
            <pc:docMk/>
            <pc:sldMk cId="3684681217" sldId="1005"/>
            <ac:spMk id="11" creationId="{448DDB15-5012-410E-83F1-931E204A0C90}"/>
          </ac:spMkLst>
        </pc:spChg>
        <pc:picChg chg="add mod">
          <ac:chgData name="Michael A Fudge Jr" userId="133895e8-240b-4811-850e-9cf94297d089" providerId="ADAL" clId="{E969C641-BE7B-452F-A091-8DA0A0FFB5E4}" dt="2020-10-11T02:42:42.411" v="2998" actId="1076"/>
          <ac:picMkLst>
            <pc:docMk/>
            <pc:sldMk cId="3684681217" sldId="1005"/>
            <ac:picMk id="3" creationId="{21471537-04D8-4F63-BB60-B9A91D202528}"/>
          </ac:picMkLst>
        </pc:picChg>
        <pc:picChg chg="mod">
          <ac:chgData name="Michael A Fudge Jr" userId="133895e8-240b-4811-850e-9cf94297d089" providerId="ADAL" clId="{E969C641-BE7B-452F-A091-8DA0A0FFB5E4}" dt="2020-10-11T02:42:37.986" v="2996" actId="1076"/>
          <ac:picMkLst>
            <pc:docMk/>
            <pc:sldMk cId="3684681217" sldId="1005"/>
            <ac:picMk id="5" creationId="{9E1A4EAF-CC77-44B0-B7D7-4BE29F26BA5A}"/>
          </ac:picMkLst>
        </pc:picChg>
        <pc:picChg chg="mod">
          <ac:chgData name="Michael A Fudge Jr" userId="133895e8-240b-4811-850e-9cf94297d089" providerId="ADAL" clId="{E969C641-BE7B-452F-A091-8DA0A0FFB5E4}" dt="2020-10-11T02:42:36.290" v="2995" actId="1076"/>
          <ac:picMkLst>
            <pc:docMk/>
            <pc:sldMk cId="3684681217" sldId="1005"/>
            <ac:picMk id="7" creationId="{AB8A51F8-CA51-4A0B-A258-2574EDC655A9}"/>
          </ac:picMkLst>
        </pc:picChg>
      </pc:sldChg>
      <pc:sldChg chg="modSp new del mod">
        <pc:chgData name="Michael A Fudge Jr" userId="133895e8-240b-4811-850e-9cf94297d089" providerId="ADAL" clId="{E969C641-BE7B-452F-A091-8DA0A0FFB5E4}" dt="2020-10-11T02:44:35.943" v="3044" actId="47"/>
        <pc:sldMkLst>
          <pc:docMk/>
          <pc:sldMk cId="799061186" sldId="1006"/>
        </pc:sldMkLst>
        <pc:spChg chg="mod">
          <ac:chgData name="Michael A Fudge Jr" userId="133895e8-240b-4811-850e-9cf94297d089" providerId="ADAL" clId="{E969C641-BE7B-452F-A091-8DA0A0FFB5E4}" dt="2020-10-11T02:44:07.147" v="3042" actId="20577"/>
          <ac:spMkLst>
            <pc:docMk/>
            <pc:sldMk cId="799061186" sldId="1006"/>
            <ac:spMk id="2" creationId="{03FF75C6-135F-4EAE-A543-CC66595E9A25}"/>
          </ac:spMkLst>
        </pc:spChg>
      </pc:sldChg>
      <pc:sldChg chg="addSp delSp modSp add del mod modClrScheme delAnim modAnim chgLayout">
        <pc:chgData name="Michael A Fudge Jr" userId="133895e8-240b-4811-850e-9cf94297d089" providerId="ADAL" clId="{E969C641-BE7B-452F-A091-8DA0A0FFB5E4}" dt="2020-10-11T14:59:24.451" v="5885" actId="47"/>
        <pc:sldMkLst>
          <pc:docMk/>
          <pc:sldMk cId="2946548669" sldId="1006"/>
        </pc:sldMkLst>
        <pc:spChg chg="mod ord">
          <ac:chgData name="Michael A Fudge Jr" userId="133895e8-240b-4811-850e-9cf94297d089" providerId="ADAL" clId="{E969C641-BE7B-452F-A091-8DA0A0FFB5E4}" dt="2020-10-11T02:51:16.367" v="3410" actId="1076"/>
          <ac:spMkLst>
            <pc:docMk/>
            <pc:sldMk cId="2946548669" sldId="1006"/>
            <ac:spMk id="2" creationId="{99AAB3A4-9A3C-4624-9536-42B172B9BFC0}"/>
          </ac:spMkLst>
        </pc:spChg>
        <pc:spChg chg="add del mod ord">
          <ac:chgData name="Michael A Fudge Jr" userId="133895e8-240b-4811-850e-9cf94297d089" providerId="ADAL" clId="{E969C641-BE7B-452F-A091-8DA0A0FFB5E4}" dt="2020-10-11T02:51:13.177" v="3408" actId="478"/>
          <ac:spMkLst>
            <pc:docMk/>
            <pc:sldMk cId="2946548669" sldId="1006"/>
            <ac:spMk id="3" creationId="{1D731473-D664-4CA0-BF2F-DC6B2A38101B}"/>
          </ac:spMkLst>
        </pc:spChg>
        <pc:spChg chg="del">
          <ac:chgData name="Michael A Fudge Jr" userId="133895e8-240b-4811-850e-9cf94297d089" providerId="ADAL" clId="{E969C641-BE7B-452F-A091-8DA0A0FFB5E4}" dt="2020-10-11T02:47:11.419" v="3179" actId="478"/>
          <ac:spMkLst>
            <pc:docMk/>
            <pc:sldMk cId="2946548669" sldId="1006"/>
            <ac:spMk id="4" creationId="{695FC4F0-BFA4-46BF-9C75-E650F1150AE9}"/>
          </ac:spMkLst>
        </pc:spChg>
        <pc:spChg chg="del">
          <ac:chgData name="Michael A Fudge Jr" userId="133895e8-240b-4811-850e-9cf94297d089" providerId="ADAL" clId="{E969C641-BE7B-452F-A091-8DA0A0FFB5E4}" dt="2020-10-11T02:47:11.419" v="3179" actId="478"/>
          <ac:spMkLst>
            <pc:docMk/>
            <pc:sldMk cId="2946548669" sldId="1006"/>
            <ac:spMk id="5" creationId="{69A451D6-85AE-4A64-BB37-A08E34619D48}"/>
          </ac:spMkLst>
        </pc:spChg>
        <pc:spChg chg="mod">
          <ac:chgData name="Michael A Fudge Jr" userId="133895e8-240b-4811-850e-9cf94297d089" providerId="ADAL" clId="{E969C641-BE7B-452F-A091-8DA0A0FFB5E4}" dt="2020-10-11T02:47:50.346" v="3195" actId="14100"/>
          <ac:spMkLst>
            <pc:docMk/>
            <pc:sldMk cId="2946548669" sldId="1006"/>
            <ac:spMk id="51" creationId="{CB2B3026-2367-4AFC-B806-EEB050FF3C3C}"/>
          </ac:spMkLst>
        </pc:spChg>
        <pc:spChg chg="mod">
          <ac:chgData name="Michael A Fudge Jr" userId="133895e8-240b-4811-850e-9cf94297d089" providerId="ADAL" clId="{E969C641-BE7B-452F-A091-8DA0A0FFB5E4}" dt="2020-10-11T02:51:21.883" v="3411" actId="1076"/>
          <ac:spMkLst>
            <pc:docMk/>
            <pc:sldMk cId="2946548669" sldId="1006"/>
            <ac:spMk id="53" creationId="{CBB9D477-9467-4B1D-8636-E4B086B522F4}"/>
          </ac:spMkLst>
        </pc:spChg>
        <pc:grpChg chg="mod">
          <ac:chgData name="Michael A Fudge Jr" userId="133895e8-240b-4811-850e-9cf94297d089" providerId="ADAL" clId="{E969C641-BE7B-452F-A091-8DA0A0FFB5E4}" dt="2020-10-11T02:51:21.883" v="3411" actId="1076"/>
          <ac:grpSpMkLst>
            <pc:docMk/>
            <pc:sldMk cId="2946548669" sldId="1006"/>
            <ac:grpSpMk id="42" creationId="{CF17C226-7DEE-4E6F-952B-D90C5AB2C562}"/>
          </ac:grpSpMkLst>
        </pc:grpChg>
        <pc:grpChg chg="mod">
          <ac:chgData name="Michael A Fudge Jr" userId="133895e8-240b-4811-850e-9cf94297d089" providerId="ADAL" clId="{E969C641-BE7B-452F-A091-8DA0A0FFB5E4}" dt="2020-10-11T02:51:21.883" v="3411" actId="1076"/>
          <ac:grpSpMkLst>
            <pc:docMk/>
            <pc:sldMk cId="2946548669" sldId="1006"/>
            <ac:grpSpMk id="52" creationId="{7E0A3269-AA4B-4692-9EE8-35222C2495B6}"/>
          </ac:grpSpMkLst>
        </pc:grpChg>
        <pc:grpChg chg="mod">
          <ac:chgData name="Michael A Fudge Jr" userId="133895e8-240b-4811-850e-9cf94297d089" providerId="ADAL" clId="{E969C641-BE7B-452F-A091-8DA0A0FFB5E4}" dt="2020-10-11T02:51:21.883" v="3411" actId="1076"/>
          <ac:grpSpMkLst>
            <pc:docMk/>
            <pc:sldMk cId="2946548669" sldId="1006"/>
            <ac:grpSpMk id="59" creationId="{19C99680-6871-4EDE-85DE-FAE6E8FDF2D3}"/>
          </ac:grpSpMkLst>
        </pc:grpChg>
        <pc:grpChg chg="mod">
          <ac:chgData name="Michael A Fudge Jr" userId="133895e8-240b-4811-850e-9cf94297d089" providerId="ADAL" clId="{E969C641-BE7B-452F-A091-8DA0A0FFB5E4}" dt="2020-10-11T02:51:21.883" v="3411" actId="1076"/>
          <ac:grpSpMkLst>
            <pc:docMk/>
            <pc:sldMk cId="2946548669" sldId="1006"/>
            <ac:grpSpMk id="65" creationId="{C70BB786-B50C-45BF-ADB3-CA0A5ED3C822}"/>
          </ac:grpSpMkLst>
        </pc:grpChg>
        <pc:cxnChg chg="mod">
          <ac:chgData name="Michael A Fudge Jr" userId="133895e8-240b-4811-850e-9cf94297d089" providerId="ADAL" clId="{E969C641-BE7B-452F-A091-8DA0A0FFB5E4}" dt="2020-10-11T02:51:21.883" v="3411" actId="1076"/>
          <ac:cxnSpMkLst>
            <pc:docMk/>
            <pc:sldMk cId="2946548669" sldId="1006"/>
            <ac:cxnSpMk id="46" creationId="{34E12F91-3103-4B8E-AD03-DF2E5378662E}"/>
          </ac:cxnSpMkLst>
        </pc:cxnChg>
      </pc:sldChg>
      <pc:sldChg chg="modSp new mod modAnim">
        <pc:chgData name="Michael A Fudge Jr" userId="133895e8-240b-4811-850e-9cf94297d089" providerId="ADAL" clId="{E969C641-BE7B-452F-A091-8DA0A0FFB5E4}" dt="2020-10-11T14:54:57.899" v="5747" actId="20577"/>
        <pc:sldMkLst>
          <pc:docMk/>
          <pc:sldMk cId="2044040930" sldId="1007"/>
        </pc:sldMkLst>
        <pc:spChg chg="mod">
          <ac:chgData name="Michael A Fudge Jr" userId="133895e8-240b-4811-850e-9cf94297d089" providerId="ADAL" clId="{E969C641-BE7B-452F-A091-8DA0A0FFB5E4}" dt="2020-10-11T02:50:59.671" v="3405" actId="20577"/>
          <ac:spMkLst>
            <pc:docMk/>
            <pc:sldMk cId="2044040930" sldId="1007"/>
            <ac:spMk id="2" creationId="{93633EB7-7312-47D9-9FB5-667D345D69E0}"/>
          </ac:spMkLst>
        </pc:spChg>
        <pc:spChg chg="mod">
          <ac:chgData name="Michael A Fudge Jr" userId="133895e8-240b-4811-850e-9cf94297d089" providerId="ADAL" clId="{E969C641-BE7B-452F-A091-8DA0A0FFB5E4}" dt="2020-10-11T14:54:57.899" v="5747" actId="20577"/>
          <ac:spMkLst>
            <pc:docMk/>
            <pc:sldMk cId="2044040930" sldId="1007"/>
            <ac:spMk id="3" creationId="{63EF63C3-942F-4A2F-9480-29CDCD2884C0}"/>
          </ac:spMkLst>
        </pc:spChg>
      </pc:sldChg>
      <pc:sldChg chg="modSp add mod ord modNotesTx">
        <pc:chgData name="Michael A Fudge Jr" userId="133895e8-240b-4811-850e-9cf94297d089" providerId="ADAL" clId="{E969C641-BE7B-452F-A091-8DA0A0FFB5E4}" dt="2020-10-11T03:00:23.743" v="4121" actId="20577"/>
        <pc:sldMkLst>
          <pc:docMk/>
          <pc:sldMk cId="2151673304" sldId="1008"/>
        </pc:sldMkLst>
        <pc:spChg chg="mod">
          <ac:chgData name="Michael A Fudge Jr" userId="133895e8-240b-4811-850e-9cf94297d089" providerId="ADAL" clId="{E969C641-BE7B-452F-A091-8DA0A0FFB5E4}" dt="2020-10-11T02:57:56.623" v="3752" actId="20577"/>
          <ac:spMkLst>
            <pc:docMk/>
            <pc:sldMk cId="2151673304" sldId="1008"/>
            <ac:spMk id="2" creationId="{A0EC69E1-79D5-4CCA-9AE3-8CCDB54E5D78}"/>
          </ac:spMkLst>
        </pc:spChg>
        <pc:spChg chg="mod">
          <ac:chgData name="Michael A Fudge Jr" userId="133895e8-240b-4811-850e-9cf94297d089" providerId="ADAL" clId="{E969C641-BE7B-452F-A091-8DA0A0FFB5E4}" dt="2020-10-11T03:00:03.946" v="4039" actId="20577"/>
          <ac:spMkLst>
            <pc:docMk/>
            <pc:sldMk cId="2151673304" sldId="1008"/>
            <ac:spMk id="3" creationId="{23BFC44E-10DC-44C2-99E8-3D541093BB67}"/>
          </ac:spMkLst>
        </pc:spChg>
      </pc:sldChg>
      <pc:sldChg chg="modSp add mod ord modNotesTx">
        <pc:chgData name="Michael A Fudge Jr" userId="133895e8-240b-4811-850e-9cf94297d089" providerId="ADAL" clId="{E969C641-BE7B-452F-A091-8DA0A0FFB5E4}" dt="2020-10-11T03:03:41.096" v="4529" actId="20577"/>
        <pc:sldMkLst>
          <pc:docMk/>
          <pc:sldMk cId="2427078440" sldId="1009"/>
        </pc:sldMkLst>
        <pc:spChg chg="mod">
          <ac:chgData name="Michael A Fudge Jr" userId="133895e8-240b-4811-850e-9cf94297d089" providerId="ADAL" clId="{E969C641-BE7B-452F-A091-8DA0A0FFB5E4}" dt="2020-10-11T03:02:59.358" v="4356" actId="20577"/>
          <ac:spMkLst>
            <pc:docMk/>
            <pc:sldMk cId="2427078440" sldId="1009"/>
            <ac:spMk id="3" creationId="{23BFC44E-10DC-44C2-99E8-3D541093BB67}"/>
          </ac:spMkLst>
        </pc:spChg>
      </pc:sldChg>
      <pc:sldChg chg="modSp add mod ord modNotesTx">
        <pc:chgData name="Michael A Fudge Jr" userId="133895e8-240b-4811-850e-9cf94297d089" providerId="ADAL" clId="{E969C641-BE7B-452F-A091-8DA0A0FFB5E4}" dt="2020-10-11T03:08:04.697" v="4996" actId="20577"/>
        <pc:sldMkLst>
          <pc:docMk/>
          <pc:sldMk cId="26428605" sldId="1010"/>
        </pc:sldMkLst>
        <pc:spChg chg="mod">
          <ac:chgData name="Michael A Fudge Jr" userId="133895e8-240b-4811-850e-9cf94297d089" providerId="ADAL" clId="{E969C641-BE7B-452F-A091-8DA0A0FFB5E4}" dt="2020-10-11T03:07:37.911" v="4860" actId="20577"/>
          <ac:spMkLst>
            <pc:docMk/>
            <pc:sldMk cId="26428605" sldId="1010"/>
            <ac:spMk id="3" creationId="{23BFC44E-10DC-44C2-99E8-3D541093BB67}"/>
          </ac:spMkLst>
        </pc:spChg>
      </pc:sldChg>
      <pc:sldChg chg="modSp add mod ord modNotesTx">
        <pc:chgData name="Michael A Fudge Jr" userId="133895e8-240b-4811-850e-9cf94297d089" providerId="ADAL" clId="{E969C641-BE7B-452F-A091-8DA0A0FFB5E4}" dt="2020-10-11T15:30:04.141" v="6340" actId="6549"/>
        <pc:sldMkLst>
          <pc:docMk/>
          <pc:sldMk cId="2535583199" sldId="1011"/>
        </pc:sldMkLst>
        <pc:spChg chg="mod">
          <ac:chgData name="Michael A Fudge Jr" userId="133895e8-240b-4811-850e-9cf94297d089" providerId="ADAL" clId="{E969C641-BE7B-452F-A091-8DA0A0FFB5E4}" dt="2020-10-11T15:30:04.141" v="6340" actId="6549"/>
          <ac:spMkLst>
            <pc:docMk/>
            <pc:sldMk cId="2535583199" sldId="1011"/>
            <ac:spMk id="3" creationId="{23BFC44E-10DC-44C2-99E8-3D541093BB67}"/>
          </ac:spMkLst>
        </pc:spChg>
      </pc:sldChg>
      <pc:sldChg chg="modSp add mod modNotesTx">
        <pc:chgData name="Michael A Fudge Jr" userId="133895e8-240b-4811-850e-9cf94297d089" providerId="ADAL" clId="{E969C641-BE7B-452F-A091-8DA0A0FFB5E4}" dt="2020-10-11T15:30:09.665" v="6341" actId="6549"/>
        <pc:sldMkLst>
          <pc:docMk/>
          <pc:sldMk cId="294632188" sldId="1012"/>
        </pc:sldMkLst>
        <pc:spChg chg="mod">
          <ac:chgData name="Michael A Fudge Jr" userId="133895e8-240b-4811-850e-9cf94297d089" providerId="ADAL" clId="{E969C641-BE7B-452F-A091-8DA0A0FFB5E4}" dt="2020-10-11T15:30:09.665" v="6341" actId="6549"/>
          <ac:spMkLst>
            <pc:docMk/>
            <pc:sldMk cId="294632188" sldId="1012"/>
            <ac:spMk id="3" creationId="{23BFC44E-10DC-44C2-99E8-3D541093BB67}"/>
          </ac:spMkLst>
        </pc:spChg>
      </pc:sldChg>
      <pc:sldChg chg="new del">
        <pc:chgData name="Michael A Fudge Jr" userId="133895e8-240b-4811-850e-9cf94297d089" providerId="ADAL" clId="{E969C641-BE7B-452F-A091-8DA0A0FFB5E4}" dt="2020-10-11T16:23:45.529" v="8934" actId="47"/>
        <pc:sldMkLst>
          <pc:docMk/>
          <pc:sldMk cId="463184815" sldId="1013"/>
        </pc:sldMkLst>
      </pc:sldChg>
      <pc:sldChg chg="new del">
        <pc:chgData name="Michael A Fudge Jr" userId="133895e8-240b-4811-850e-9cf94297d089" providerId="ADAL" clId="{E969C641-BE7B-452F-A091-8DA0A0FFB5E4}" dt="2020-10-11T16:23:45.529" v="8934" actId="47"/>
        <pc:sldMkLst>
          <pc:docMk/>
          <pc:sldMk cId="1592340994" sldId="1014"/>
        </pc:sldMkLst>
      </pc:sldChg>
      <pc:sldChg chg="modSp add mod ord modNotesTx">
        <pc:chgData name="Michael A Fudge Jr" userId="133895e8-240b-4811-850e-9cf94297d089" providerId="ADAL" clId="{E969C641-BE7B-452F-A091-8DA0A0FFB5E4}" dt="2020-10-11T15:23:19.987" v="6117" actId="6549"/>
        <pc:sldMkLst>
          <pc:docMk/>
          <pc:sldMk cId="524091191" sldId="1015"/>
        </pc:sldMkLst>
        <pc:spChg chg="mod">
          <ac:chgData name="Michael A Fudge Jr" userId="133895e8-240b-4811-850e-9cf94297d089" providerId="ADAL" clId="{E969C641-BE7B-452F-A091-8DA0A0FFB5E4}" dt="2020-10-11T15:23:19.987" v="6117" actId="6549"/>
          <ac:spMkLst>
            <pc:docMk/>
            <pc:sldMk cId="524091191" sldId="1015"/>
            <ac:spMk id="3" creationId="{23BFC44E-10DC-44C2-99E8-3D541093BB67}"/>
          </ac:spMkLst>
        </pc:spChg>
      </pc:sldChg>
      <pc:sldChg chg="modSp add mod ord">
        <pc:chgData name="Michael A Fudge Jr" userId="133895e8-240b-4811-850e-9cf94297d089" providerId="ADAL" clId="{E969C641-BE7B-452F-A091-8DA0A0FFB5E4}" dt="2020-10-11T15:38:12.108" v="6887" actId="20577"/>
        <pc:sldMkLst>
          <pc:docMk/>
          <pc:sldMk cId="2678058504" sldId="1016"/>
        </pc:sldMkLst>
        <pc:spChg chg="mod">
          <ac:chgData name="Michael A Fudge Jr" userId="133895e8-240b-4811-850e-9cf94297d089" providerId="ADAL" clId="{E969C641-BE7B-452F-A091-8DA0A0FFB5E4}" dt="2020-10-11T15:38:12.108" v="6887" actId="20577"/>
          <ac:spMkLst>
            <pc:docMk/>
            <pc:sldMk cId="2678058504" sldId="1016"/>
            <ac:spMk id="2" creationId="{85954A83-1BFB-42E8-ABE1-F6284F291E27}"/>
          </ac:spMkLst>
        </pc:spChg>
      </pc:sldChg>
      <pc:sldChg chg="addSp delSp modSp new mod setBg modAnim modNotesTx">
        <pc:chgData name="Michael A Fudge Jr" userId="133895e8-240b-4811-850e-9cf94297d089" providerId="ADAL" clId="{E969C641-BE7B-452F-A091-8DA0A0FFB5E4}" dt="2020-10-11T16:05:56.605" v="8591" actId="14100"/>
        <pc:sldMkLst>
          <pc:docMk/>
          <pc:sldMk cId="2948267579" sldId="1017"/>
        </pc:sldMkLst>
        <pc:spChg chg="mod">
          <ac:chgData name="Michael A Fudge Jr" userId="133895e8-240b-4811-850e-9cf94297d089" providerId="ADAL" clId="{E969C641-BE7B-452F-A091-8DA0A0FFB5E4}" dt="2020-10-11T16:05:56.605" v="8591" actId="14100"/>
          <ac:spMkLst>
            <pc:docMk/>
            <pc:sldMk cId="2948267579" sldId="1017"/>
            <ac:spMk id="2" creationId="{F1DD5C4F-3F46-41B6-B97D-90BEC97DC5BA}"/>
          </ac:spMkLst>
        </pc:spChg>
        <pc:spChg chg="mod">
          <ac:chgData name="Michael A Fudge Jr" userId="133895e8-240b-4811-850e-9cf94297d089" providerId="ADAL" clId="{E969C641-BE7B-452F-A091-8DA0A0FFB5E4}" dt="2020-10-11T16:05:52.776" v="8590" actId="403"/>
          <ac:spMkLst>
            <pc:docMk/>
            <pc:sldMk cId="2948267579" sldId="1017"/>
            <ac:spMk id="3" creationId="{2348434B-5337-48ED-A073-95D42C91645E}"/>
          </ac:spMkLst>
        </pc:spChg>
        <pc:spChg chg="add del mod">
          <ac:chgData name="Michael A Fudge Jr" userId="133895e8-240b-4811-850e-9cf94297d089" providerId="ADAL" clId="{E969C641-BE7B-452F-A091-8DA0A0FFB5E4}" dt="2020-10-11T16:04:12.658" v="8578" actId="21"/>
          <ac:spMkLst>
            <pc:docMk/>
            <pc:sldMk cId="2948267579" sldId="1017"/>
            <ac:spMk id="5" creationId="{62901B01-8CF8-4118-96F5-357F91086A2E}"/>
          </ac:spMkLst>
        </pc:spChg>
        <pc:spChg chg="add">
          <ac:chgData name="Michael A Fudge Jr" userId="133895e8-240b-4811-850e-9cf94297d089" providerId="ADAL" clId="{E969C641-BE7B-452F-A091-8DA0A0FFB5E4}" dt="2020-10-11T16:05:23.754" v="8584" actId="26606"/>
          <ac:spMkLst>
            <pc:docMk/>
            <pc:sldMk cId="2948267579" sldId="1017"/>
            <ac:spMk id="12" creationId="{85EE8969-963B-4684-B457-EC3E23FEE8C1}"/>
          </ac:spMkLst>
        </pc:spChg>
        <pc:spChg chg="add">
          <ac:chgData name="Michael A Fudge Jr" userId="133895e8-240b-4811-850e-9cf94297d089" providerId="ADAL" clId="{E969C641-BE7B-452F-A091-8DA0A0FFB5E4}" dt="2020-10-11T16:05:23.754" v="8584" actId="26606"/>
          <ac:spMkLst>
            <pc:docMk/>
            <pc:sldMk cId="2948267579" sldId="1017"/>
            <ac:spMk id="14" creationId="{FF6CD192-AEC2-4532-8B04-F0222376472A}"/>
          </ac:spMkLst>
        </pc:spChg>
        <pc:picChg chg="add mod">
          <ac:chgData name="Michael A Fudge Jr" userId="133895e8-240b-4811-850e-9cf94297d089" providerId="ADAL" clId="{E969C641-BE7B-452F-A091-8DA0A0FFB5E4}" dt="2020-10-11T16:05:27.436" v="8585" actId="207"/>
          <ac:picMkLst>
            <pc:docMk/>
            <pc:sldMk cId="2948267579" sldId="1017"/>
            <ac:picMk id="7" creationId="{79A9E3F4-E385-465E-AEE8-E9B03E368043}"/>
          </ac:picMkLst>
        </pc:picChg>
        <pc:cxnChg chg="add">
          <ac:chgData name="Michael A Fudge Jr" userId="133895e8-240b-4811-850e-9cf94297d089" providerId="ADAL" clId="{E969C641-BE7B-452F-A091-8DA0A0FFB5E4}" dt="2020-10-11T16:05:23.754" v="8584" actId="26606"/>
          <ac:cxnSpMkLst>
            <pc:docMk/>
            <pc:sldMk cId="2948267579" sldId="1017"/>
            <ac:cxnSpMk id="16" creationId="{ED22D97A-9000-40A1-A671-A23DB8BF93C3}"/>
          </ac:cxnSpMkLst>
        </pc:cxnChg>
      </pc:sldChg>
      <pc:sldChg chg="addSp delSp modSp new mod modClrScheme chgLayout">
        <pc:chgData name="Michael A Fudge Jr" userId="133895e8-240b-4811-850e-9cf94297d089" providerId="ADAL" clId="{E969C641-BE7B-452F-A091-8DA0A0FFB5E4}" dt="2020-10-11T16:22:08.954" v="8930" actId="1076"/>
        <pc:sldMkLst>
          <pc:docMk/>
          <pc:sldMk cId="3802503596" sldId="1018"/>
        </pc:sldMkLst>
        <pc:spChg chg="del mod ord">
          <ac:chgData name="Michael A Fudge Jr" userId="133895e8-240b-4811-850e-9cf94297d089" providerId="ADAL" clId="{E969C641-BE7B-452F-A091-8DA0A0FFB5E4}" dt="2020-10-11T16:10:46.481" v="8839" actId="700"/>
          <ac:spMkLst>
            <pc:docMk/>
            <pc:sldMk cId="3802503596" sldId="1018"/>
            <ac:spMk id="2" creationId="{2685AA10-5A60-4451-8F30-5F1AD99B7E42}"/>
          </ac:spMkLst>
        </pc:spChg>
        <pc:spChg chg="del mod ord">
          <ac:chgData name="Michael A Fudge Jr" userId="133895e8-240b-4811-850e-9cf94297d089" providerId="ADAL" clId="{E969C641-BE7B-452F-A091-8DA0A0FFB5E4}" dt="2020-10-11T16:10:46.481" v="8839" actId="700"/>
          <ac:spMkLst>
            <pc:docMk/>
            <pc:sldMk cId="3802503596" sldId="1018"/>
            <ac:spMk id="3" creationId="{E2C6155E-5D25-4516-B649-EB1AF39BD691}"/>
          </ac:spMkLst>
        </pc:spChg>
        <pc:spChg chg="add mod ord">
          <ac:chgData name="Michael A Fudge Jr" userId="133895e8-240b-4811-850e-9cf94297d089" providerId="ADAL" clId="{E969C641-BE7B-452F-A091-8DA0A0FFB5E4}" dt="2020-10-11T16:18:10.525" v="8915" actId="14100"/>
          <ac:spMkLst>
            <pc:docMk/>
            <pc:sldMk cId="3802503596" sldId="1018"/>
            <ac:spMk id="4" creationId="{08762BB3-38E2-4622-B731-F4A2AFEC7D86}"/>
          </ac:spMkLst>
        </pc:spChg>
        <pc:spChg chg="add mod ord">
          <ac:chgData name="Michael A Fudge Jr" userId="133895e8-240b-4811-850e-9cf94297d089" providerId="ADAL" clId="{E969C641-BE7B-452F-A091-8DA0A0FFB5E4}" dt="2020-10-11T16:12:39.236" v="8902" actId="403"/>
          <ac:spMkLst>
            <pc:docMk/>
            <pc:sldMk cId="3802503596" sldId="1018"/>
            <ac:spMk id="5" creationId="{4CD4C448-DCDC-4458-BD57-2D70C3C85B55}"/>
          </ac:spMkLst>
        </pc:spChg>
        <pc:spChg chg="add del mod ord">
          <ac:chgData name="Michael A Fudge Jr" userId="133895e8-240b-4811-850e-9cf94297d089" providerId="ADAL" clId="{E969C641-BE7B-452F-A091-8DA0A0FFB5E4}" dt="2020-10-11T16:18:21.959" v="8918"/>
          <ac:spMkLst>
            <pc:docMk/>
            <pc:sldMk cId="3802503596" sldId="1018"/>
            <ac:spMk id="6" creationId="{BC4F7FAB-3BC1-47EE-9789-DEC200D592F6}"/>
          </ac:spMkLst>
        </pc:spChg>
        <pc:picChg chg="add mod">
          <ac:chgData name="Michael A Fudge Jr" userId="133895e8-240b-4811-850e-9cf94297d089" providerId="ADAL" clId="{E969C641-BE7B-452F-A091-8DA0A0FFB5E4}" dt="2020-10-11T16:22:08.954" v="8930" actId="1076"/>
          <ac:picMkLst>
            <pc:docMk/>
            <pc:sldMk cId="3802503596" sldId="1018"/>
            <ac:picMk id="7" creationId="{B5FCE15F-7A6B-44D4-9506-3E87E301BB55}"/>
          </ac:picMkLst>
        </pc:picChg>
      </pc:sldChg>
      <pc:sldChg chg="addSp delSp modSp add mod">
        <pc:chgData name="Michael A Fudge Jr" userId="133895e8-240b-4811-850e-9cf94297d089" providerId="ADAL" clId="{E969C641-BE7B-452F-A091-8DA0A0FFB5E4}" dt="2020-10-11T16:22:02.301" v="8929" actId="1582"/>
        <pc:sldMkLst>
          <pc:docMk/>
          <pc:sldMk cId="4279890075" sldId="1019"/>
        </pc:sldMkLst>
        <pc:spChg chg="mod">
          <ac:chgData name="Michael A Fudge Jr" userId="133895e8-240b-4811-850e-9cf94297d089" providerId="ADAL" clId="{E969C641-BE7B-452F-A091-8DA0A0FFB5E4}" dt="2020-10-11T16:17:39.424" v="8908" actId="14100"/>
          <ac:spMkLst>
            <pc:docMk/>
            <pc:sldMk cId="4279890075" sldId="1019"/>
            <ac:spMk id="4" creationId="{08762BB3-38E2-4622-B731-F4A2AFEC7D86}"/>
          </ac:spMkLst>
        </pc:spChg>
        <pc:spChg chg="mod">
          <ac:chgData name="Michael A Fudge Jr" userId="133895e8-240b-4811-850e-9cf94297d089" providerId="ADAL" clId="{E969C641-BE7B-452F-A091-8DA0A0FFB5E4}" dt="2020-10-11T16:17:41.832" v="8909" actId="14100"/>
          <ac:spMkLst>
            <pc:docMk/>
            <pc:sldMk cId="4279890075" sldId="1019"/>
            <ac:spMk id="5" creationId="{4CD4C448-DCDC-4458-BD57-2D70C3C85B55}"/>
          </ac:spMkLst>
        </pc:spChg>
        <pc:spChg chg="del">
          <ac:chgData name="Michael A Fudge Jr" userId="133895e8-240b-4811-850e-9cf94297d089" providerId="ADAL" clId="{E969C641-BE7B-452F-A091-8DA0A0FFB5E4}" dt="2020-10-11T16:17:28.582" v="8905"/>
          <ac:spMkLst>
            <pc:docMk/>
            <pc:sldMk cId="4279890075" sldId="1019"/>
            <ac:spMk id="6" creationId="{BC4F7FAB-3BC1-47EE-9789-DEC200D592F6}"/>
          </ac:spMkLst>
        </pc:spChg>
        <pc:spChg chg="add del mod">
          <ac:chgData name="Michael A Fudge Jr" userId="133895e8-240b-4811-850e-9cf94297d089" providerId="ADAL" clId="{E969C641-BE7B-452F-A091-8DA0A0FFB5E4}" dt="2020-10-11T16:21:49.876" v="8924"/>
          <ac:spMkLst>
            <pc:docMk/>
            <pc:sldMk cId="4279890075" sldId="1019"/>
            <ac:spMk id="8" creationId="{CA55B311-B754-4706-B153-0771C4A14EAF}"/>
          </ac:spMkLst>
        </pc:spChg>
        <pc:picChg chg="add del mod">
          <ac:chgData name="Michael A Fudge Jr" userId="133895e8-240b-4811-850e-9cf94297d089" providerId="ADAL" clId="{E969C641-BE7B-452F-A091-8DA0A0FFB5E4}" dt="2020-10-11T16:21:47.081" v="8923" actId="478"/>
          <ac:picMkLst>
            <pc:docMk/>
            <pc:sldMk cId="4279890075" sldId="1019"/>
            <ac:picMk id="3" creationId="{F3F6D132-D12B-48CE-BD84-E55F1F4EBFCE}"/>
          </ac:picMkLst>
        </pc:picChg>
        <pc:picChg chg="add mod">
          <ac:chgData name="Michael A Fudge Jr" userId="133895e8-240b-4811-850e-9cf94297d089" providerId="ADAL" clId="{E969C641-BE7B-452F-A091-8DA0A0FFB5E4}" dt="2020-10-11T16:22:02.301" v="8929" actId="1582"/>
          <ac:picMkLst>
            <pc:docMk/>
            <pc:sldMk cId="4279890075" sldId="1019"/>
            <ac:picMk id="10" creationId="{5E7740CE-EF8D-40C4-A0A9-EF1E81354297}"/>
          </ac:picMkLst>
        </pc:picChg>
      </pc:sldChg>
      <pc:sldChg chg="modSp add mod ord modNotesTx">
        <pc:chgData name="Michael A Fudge Jr" userId="133895e8-240b-4811-850e-9cf94297d089" providerId="ADAL" clId="{E969C641-BE7B-452F-A091-8DA0A0FFB5E4}" dt="2020-10-11T16:29:25.491" v="9650" actId="20577"/>
        <pc:sldMkLst>
          <pc:docMk/>
          <pc:sldMk cId="3947614207" sldId="1020"/>
        </pc:sldMkLst>
        <pc:spChg chg="mod">
          <ac:chgData name="Michael A Fudge Jr" userId="133895e8-240b-4811-850e-9cf94297d089" providerId="ADAL" clId="{E969C641-BE7B-452F-A091-8DA0A0FFB5E4}" dt="2020-10-11T16:26:19.727" v="9160"/>
          <ac:spMkLst>
            <pc:docMk/>
            <pc:sldMk cId="3947614207" sldId="1020"/>
            <ac:spMk id="3" creationId="{23BFC44E-10DC-44C2-99E8-3D541093BB67}"/>
          </ac:spMkLst>
        </pc:spChg>
      </pc:sldChg>
      <pc:sldChg chg="modSp add mod modNotesTx">
        <pc:chgData name="Michael A Fudge Jr" userId="133895e8-240b-4811-850e-9cf94297d089" providerId="ADAL" clId="{E969C641-BE7B-452F-A091-8DA0A0FFB5E4}" dt="2020-10-11T16:29:02.573" v="9543" actId="20577"/>
        <pc:sldMkLst>
          <pc:docMk/>
          <pc:sldMk cId="827561594" sldId="1021"/>
        </pc:sldMkLst>
        <pc:spChg chg="mod">
          <ac:chgData name="Michael A Fudge Jr" userId="133895e8-240b-4811-850e-9cf94297d089" providerId="ADAL" clId="{E969C641-BE7B-452F-A091-8DA0A0FFB5E4}" dt="2020-10-11T16:26:32.765" v="9179" actId="20577"/>
          <ac:spMkLst>
            <pc:docMk/>
            <pc:sldMk cId="827561594" sldId="1021"/>
            <ac:spMk id="3" creationId="{23BFC44E-10DC-44C2-99E8-3D541093BB67}"/>
          </ac:spMkLst>
        </pc:spChg>
      </pc:sldChg>
      <pc:sldChg chg="modSp add mod modNotesTx">
        <pc:chgData name="Michael A Fudge Jr" userId="133895e8-240b-4811-850e-9cf94297d089" providerId="ADAL" clId="{E969C641-BE7B-452F-A091-8DA0A0FFB5E4}" dt="2020-10-11T16:28:30.051" v="9463" actId="20577"/>
        <pc:sldMkLst>
          <pc:docMk/>
          <pc:sldMk cId="583595280" sldId="1022"/>
        </pc:sldMkLst>
        <pc:spChg chg="mod">
          <ac:chgData name="Michael A Fudge Jr" userId="133895e8-240b-4811-850e-9cf94297d089" providerId="ADAL" clId="{E969C641-BE7B-452F-A091-8DA0A0FFB5E4}" dt="2020-10-11T16:27:32.589" v="9264" actId="6549"/>
          <ac:spMkLst>
            <pc:docMk/>
            <pc:sldMk cId="583595280" sldId="1022"/>
            <ac:spMk id="3" creationId="{23BFC44E-10DC-44C2-99E8-3D541093BB67}"/>
          </ac:spMkLst>
        </pc:spChg>
      </pc:sldChg>
      <pc:sldChg chg="addSp delSp modSp new del mod modClrScheme chgLayout">
        <pc:chgData name="Michael A Fudge Jr" userId="133895e8-240b-4811-850e-9cf94297d089" providerId="ADAL" clId="{E969C641-BE7B-452F-A091-8DA0A0FFB5E4}" dt="2020-10-30T15:04:18.794" v="10479" actId="2696"/>
        <pc:sldMkLst>
          <pc:docMk/>
          <pc:sldMk cId="158908313" sldId="1023"/>
        </pc:sldMkLst>
        <pc:spChg chg="del">
          <ac:chgData name="Michael A Fudge Jr" userId="133895e8-240b-4811-850e-9cf94297d089" providerId="ADAL" clId="{E969C641-BE7B-452F-A091-8DA0A0FFB5E4}" dt="2020-10-30T13:57:56.843" v="10266" actId="700"/>
          <ac:spMkLst>
            <pc:docMk/>
            <pc:sldMk cId="158908313" sldId="1023"/>
            <ac:spMk id="2" creationId="{0BEC86B1-A8F8-4735-BE54-5774A17AAD1D}"/>
          </ac:spMkLst>
        </pc:spChg>
        <pc:spChg chg="del">
          <ac:chgData name="Michael A Fudge Jr" userId="133895e8-240b-4811-850e-9cf94297d089" providerId="ADAL" clId="{E969C641-BE7B-452F-A091-8DA0A0FFB5E4}" dt="2020-10-30T13:57:56.843" v="10266" actId="700"/>
          <ac:spMkLst>
            <pc:docMk/>
            <pc:sldMk cId="158908313" sldId="1023"/>
            <ac:spMk id="3" creationId="{57AE2821-0947-492E-9B5D-FE4D207FE896}"/>
          </ac:spMkLst>
        </pc:spChg>
        <pc:spChg chg="del">
          <ac:chgData name="Michael A Fudge Jr" userId="133895e8-240b-4811-850e-9cf94297d089" providerId="ADAL" clId="{E969C641-BE7B-452F-A091-8DA0A0FFB5E4}" dt="2020-10-30T13:57:56.843" v="10266" actId="700"/>
          <ac:spMkLst>
            <pc:docMk/>
            <pc:sldMk cId="158908313" sldId="1023"/>
            <ac:spMk id="4" creationId="{3B4BDAC6-D834-491F-8C0F-03B78A824BFD}"/>
          </ac:spMkLst>
        </pc:spChg>
        <pc:spChg chg="add mod">
          <ac:chgData name="Michael A Fudge Jr" userId="133895e8-240b-4811-850e-9cf94297d089" providerId="ADAL" clId="{E969C641-BE7B-452F-A091-8DA0A0FFB5E4}" dt="2020-10-30T14:02:02.587" v="10312" actId="1582"/>
          <ac:spMkLst>
            <pc:docMk/>
            <pc:sldMk cId="158908313" sldId="1023"/>
            <ac:spMk id="13" creationId="{39562527-2859-462B-A4EE-B2C74CFB14F6}"/>
          </ac:spMkLst>
        </pc:spChg>
        <pc:spChg chg="add mod">
          <ac:chgData name="Michael A Fudge Jr" userId="133895e8-240b-4811-850e-9cf94297d089" providerId="ADAL" clId="{E969C641-BE7B-452F-A091-8DA0A0FFB5E4}" dt="2020-10-30T14:01:31.382" v="10302" actId="1076"/>
          <ac:spMkLst>
            <pc:docMk/>
            <pc:sldMk cId="158908313" sldId="1023"/>
            <ac:spMk id="14" creationId="{05A112A5-B68D-40B4-B936-8C21B06128B7}"/>
          </ac:spMkLst>
        </pc:spChg>
        <pc:spChg chg="add mod">
          <ac:chgData name="Michael A Fudge Jr" userId="133895e8-240b-4811-850e-9cf94297d089" providerId="ADAL" clId="{E969C641-BE7B-452F-A091-8DA0A0FFB5E4}" dt="2020-10-30T14:04:02.005" v="10339" actId="1076"/>
          <ac:spMkLst>
            <pc:docMk/>
            <pc:sldMk cId="158908313" sldId="1023"/>
            <ac:spMk id="29" creationId="{19D419D3-177C-4638-BC9D-AFE1EF95EA9B}"/>
          </ac:spMkLst>
        </pc:spChg>
        <pc:spChg chg="add mod">
          <ac:chgData name="Michael A Fudge Jr" userId="133895e8-240b-4811-850e-9cf94297d089" providerId="ADAL" clId="{E969C641-BE7B-452F-A091-8DA0A0FFB5E4}" dt="2020-10-30T14:04:15.366" v="10353" actId="20577"/>
          <ac:spMkLst>
            <pc:docMk/>
            <pc:sldMk cId="158908313" sldId="1023"/>
            <ac:spMk id="33" creationId="{932C3DED-B5EF-4981-B63F-C21D521119DB}"/>
          </ac:spMkLst>
        </pc:spChg>
        <pc:picChg chg="add mod">
          <ac:chgData name="Michael A Fudge Jr" userId="133895e8-240b-4811-850e-9cf94297d089" providerId="ADAL" clId="{E969C641-BE7B-452F-A091-8DA0A0FFB5E4}" dt="2020-10-30T14:03:58.255" v="10338" actId="1076"/>
          <ac:picMkLst>
            <pc:docMk/>
            <pc:sldMk cId="158908313" sldId="1023"/>
            <ac:picMk id="6" creationId="{4468185F-2E82-4B1F-9845-93FB60595007}"/>
          </ac:picMkLst>
        </pc:picChg>
        <pc:picChg chg="add mod">
          <ac:chgData name="Michael A Fudge Jr" userId="133895e8-240b-4811-850e-9cf94297d089" providerId="ADAL" clId="{E969C641-BE7B-452F-A091-8DA0A0FFB5E4}" dt="2020-10-30T14:00:21.829" v="10281" actId="1076"/>
          <ac:picMkLst>
            <pc:docMk/>
            <pc:sldMk cId="158908313" sldId="1023"/>
            <ac:picMk id="8" creationId="{1F042C4B-F976-4123-9F0A-1551230BF28D}"/>
          </ac:picMkLst>
        </pc:picChg>
        <pc:picChg chg="add mod">
          <ac:chgData name="Michael A Fudge Jr" userId="133895e8-240b-4811-850e-9cf94297d089" providerId="ADAL" clId="{E969C641-BE7B-452F-A091-8DA0A0FFB5E4}" dt="2020-10-30T14:03:54.205" v="10337" actId="1076"/>
          <ac:picMkLst>
            <pc:docMk/>
            <pc:sldMk cId="158908313" sldId="1023"/>
            <ac:picMk id="10" creationId="{490564A5-B6A1-43F7-980E-F2F34523F993}"/>
          </ac:picMkLst>
        </pc:picChg>
        <pc:picChg chg="add mod">
          <ac:chgData name="Michael A Fudge Jr" userId="133895e8-240b-4811-850e-9cf94297d089" providerId="ADAL" clId="{E969C641-BE7B-452F-A091-8DA0A0FFB5E4}" dt="2020-10-30T14:01:06.925" v="10296" actId="1076"/>
          <ac:picMkLst>
            <pc:docMk/>
            <pc:sldMk cId="158908313" sldId="1023"/>
            <ac:picMk id="12" creationId="{BFD51B02-99BD-420D-8B61-35A4E4CD3088}"/>
          </ac:picMkLst>
        </pc:picChg>
        <pc:cxnChg chg="add mod">
          <ac:chgData name="Michael A Fudge Jr" userId="133895e8-240b-4811-850e-9cf94297d089" providerId="ADAL" clId="{E969C641-BE7B-452F-A091-8DA0A0FFB5E4}" dt="2020-10-30T14:03:58.255" v="10338" actId="1076"/>
          <ac:cxnSpMkLst>
            <pc:docMk/>
            <pc:sldMk cId="158908313" sldId="1023"/>
            <ac:cxnSpMk id="16" creationId="{776EE80F-49EA-4A9D-A802-6FF22D172F99}"/>
          </ac:cxnSpMkLst>
        </pc:cxnChg>
        <pc:cxnChg chg="add mod">
          <ac:chgData name="Michael A Fudge Jr" userId="133895e8-240b-4811-850e-9cf94297d089" providerId="ADAL" clId="{E969C641-BE7B-452F-A091-8DA0A0FFB5E4}" dt="2020-10-30T14:02:34.869" v="10318" actId="14100"/>
          <ac:cxnSpMkLst>
            <pc:docMk/>
            <pc:sldMk cId="158908313" sldId="1023"/>
            <ac:cxnSpMk id="17" creationId="{D9D37548-BBB6-466B-9956-ADD2F585837B}"/>
          </ac:cxnSpMkLst>
        </pc:cxnChg>
        <pc:cxnChg chg="add mod">
          <ac:chgData name="Michael A Fudge Jr" userId="133895e8-240b-4811-850e-9cf94297d089" providerId="ADAL" clId="{E969C641-BE7B-452F-A091-8DA0A0FFB5E4}" dt="2020-10-30T14:03:54.205" v="10337" actId="1076"/>
          <ac:cxnSpMkLst>
            <pc:docMk/>
            <pc:sldMk cId="158908313" sldId="1023"/>
            <ac:cxnSpMk id="20" creationId="{AA9A02AA-DD5E-4B9B-8139-AF67C668F3AE}"/>
          </ac:cxnSpMkLst>
        </pc:cxnChg>
        <pc:cxnChg chg="add mod">
          <ac:chgData name="Michael A Fudge Jr" userId="133895e8-240b-4811-850e-9cf94297d089" providerId="ADAL" clId="{E969C641-BE7B-452F-A091-8DA0A0FFB5E4}" dt="2020-10-30T14:03:21.621" v="10328" actId="14100"/>
          <ac:cxnSpMkLst>
            <pc:docMk/>
            <pc:sldMk cId="158908313" sldId="1023"/>
            <ac:cxnSpMk id="26" creationId="{5C38424D-134C-46B1-B890-5485EEE6BB54}"/>
          </ac:cxnSpMkLst>
        </pc:cxnChg>
      </pc:sldChg>
      <pc:sldChg chg="addSp delSp modSp new del mod">
        <pc:chgData name="Michael A Fudge Jr" userId="133895e8-240b-4811-850e-9cf94297d089" providerId="ADAL" clId="{E969C641-BE7B-452F-A091-8DA0A0FFB5E4}" dt="2020-10-30T15:04:18.794" v="10479" actId="2696"/>
        <pc:sldMkLst>
          <pc:docMk/>
          <pc:sldMk cId="391525041" sldId="1024"/>
        </pc:sldMkLst>
        <pc:spChg chg="add mod">
          <ac:chgData name="Michael A Fudge Jr" userId="133895e8-240b-4811-850e-9cf94297d089" providerId="ADAL" clId="{E969C641-BE7B-452F-A091-8DA0A0FFB5E4}" dt="2020-10-30T14:56:21.614" v="10471" actId="1582"/>
          <ac:spMkLst>
            <pc:docMk/>
            <pc:sldMk cId="391525041" sldId="1024"/>
            <ac:spMk id="2" creationId="{F2DD6541-1679-462E-B990-0C173A906DC1}"/>
          </ac:spMkLst>
        </pc:spChg>
        <pc:spChg chg="add del mod">
          <ac:chgData name="Michael A Fudge Jr" userId="133895e8-240b-4811-850e-9cf94297d089" providerId="ADAL" clId="{E969C641-BE7B-452F-A091-8DA0A0FFB5E4}" dt="2020-10-30T14:54:59.964" v="10438" actId="478"/>
          <ac:spMkLst>
            <pc:docMk/>
            <pc:sldMk cId="391525041" sldId="1024"/>
            <ac:spMk id="4" creationId="{598F46C7-B6CF-4E5D-A933-A8C94CD11B3C}"/>
          </ac:spMkLst>
        </pc:spChg>
        <pc:spChg chg="add mod">
          <ac:chgData name="Michael A Fudge Jr" userId="133895e8-240b-4811-850e-9cf94297d089" providerId="ADAL" clId="{E969C641-BE7B-452F-A091-8DA0A0FFB5E4}" dt="2020-10-30T14:56:37.163" v="10474" actId="208"/>
          <ac:spMkLst>
            <pc:docMk/>
            <pc:sldMk cId="391525041" sldId="1024"/>
            <ac:spMk id="6" creationId="{271A43CE-1488-41DE-A381-BB18A81D9973}"/>
          </ac:spMkLst>
        </pc:spChg>
        <pc:spChg chg="add mod">
          <ac:chgData name="Michael A Fudge Jr" userId="133895e8-240b-4811-850e-9cf94297d089" providerId="ADAL" clId="{E969C641-BE7B-452F-A091-8DA0A0FFB5E4}" dt="2020-10-30T14:56:54.378" v="10475" actId="208"/>
          <ac:spMkLst>
            <pc:docMk/>
            <pc:sldMk cId="391525041" sldId="1024"/>
            <ac:spMk id="8" creationId="{40E951EB-56D6-4D4B-B6F7-6897912C3982}"/>
          </ac:spMkLst>
        </pc:spChg>
        <pc:spChg chg="add mod">
          <ac:chgData name="Michael A Fudge Jr" userId="133895e8-240b-4811-850e-9cf94297d089" providerId="ADAL" clId="{E969C641-BE7B-452F-A091-8DA0A0FFB5E4}" dt="2020-10-30T14:56:54.378" v="10475" actId="208"/>
          <ac:spMkLst>
            <pc:docMk/>
            <pc:sldMk cId="391525041" sldId="1024"/>
            <ac:spMk id="10" creationId="{F094A3A2-430E-41C7-8E36-AE4B8B1B8E44}"/>
          </ac:spMkLst>
        </pc:spChg>
        <pc:spChg chg="add mod">
          <ac:chgData name="Michael A Fudge Jr" userId="133895e8-240b-4811-850e-9cf94297d089" providerId="ADAL" clId="{E969C641-BE7B-452F-A091-8DA0A0FFB5E4}" dt="2020-10-30T14:56:54.378" v="10475" actId="208"/>
          <ac:spMkLst>
            <pc:docMk/>
            <pc:sldMk cId="391525041" sldId="1024"/>
            <ac:spMk id="12" creationId="{B49E2456-F1CA-44C0-8DEA-FCD7B8D7406D}"/>
          </ac:spMkLst>
        </pc:spChg>
        <pc:spChg chg="add del mod">
          <ac:chgData name="Michael A Fudge Jr" userId="133895e8-240b-4811-850e-9cf94297d089" providerId="ADAL" clId="{E969C641-BE7B-452F-A091-8DA0A0FFB5E4}" dt="2020-10-30T14:54:59.964" v="10438" actId="478"/>
          <ac:spMkLst>
            <pc:docMk/>
            <pc:sldMk cId="391525041" sldId="1024"/>
            <ac:spMk id="14" creationId="{E0727FB2-BD45-4354-8129-805FFE27A739}"/>
          </ac:spMkLst>
        </pc:spChg>
        <pc:spChg chg="add del mod">
          <ac:chgData name="Michael A Fudge Jr" userId="133895e8-240b-4811-850e-9cf94297d089" providerId="ADAL" clId="{E969C641-BE7B-452F-A091-8DA0A0FFB5E4}" dt="2020-10-30T14:54:59.964" v="10438" actId="478"/>
          <ac:spMkLst>
            <pc:docMk/>
            <pc:sldMk cId="391525041" sldId="1024"/>
            <ac:spMk id="16" creationId="{2BABC03B-AD97-4CDF-BE15-7743729ACA35}"/>
          </ac:spMkLst>
        </pc:spChg>
        <pc:spChg chg="add del mod">
          <ac:chgData name="Michael A Fudge Jr" userId="133895e8-240b-4811-850e-9cf94297d089" providerId="ADAL" clId="{E969C641-BE7B-452F-A091-8DA0A0FFB5E4}" dt="2020-10-30T14:54:59.964" v="10438" actId="478"/>
          <ac:spMkLst>
            <pc:docMk/>
            <pc:sldMk cId="391525041" sldId="1024"/>
            <ac:spMk id="18" creationId="{4043E42D-BE12-40BF-B093-CC0E648A1C88}"/>
          </ac:spMkLst>
        </pc:spChg>
        <pc:spChg chg="add del mod">
          <ac:chgData name="Michael A Fudge Jr" userId="133895e8-240b-4811-850e-9cf94297d089" providerId="ADAL" clId="{E969C641-BE7B-452F-A091-8DA0A0FFB5E4}" dt="2020-10-30T14:54:59.964" v="10438" actId="478"/>
          <ac:spMkLst>
            <pc:docMk/>
            <pc:sldMk cId="391525041" sldId="1024"/>
            <ac:spMk id="20" creationId="{11388A13-1E0F-4691-9CB7-52486E96E353}"/>
          </ac:spMkLst>
        </pc:spChg>
        <pc:spChg chg="add mod">
          <ac:chgData name="Michael A Fudge Jr" userId="133895e8-240b-4811-850e-9cf94297d089" providerId="ADAL" clId="{E969C641-BE7B-452F-A091-8DA0A0FFB5E4}" dt="2020-10-30T14:57:21.124" v="10478" actId="1076"/>
          <ac:spMkLst>
            <pc:docMk/>
            <pc:sldMk cId="391525041" sldId="1024"/>
            <ac:spMk id="22" creationId="{1F755859-C848-4481-8605-B952B2EAFFC4}"/>
          </ac:spMkLst>
        </pc:spChg>
        <pc:spChg chg="add mod">
          <ac:chgData name="Michael A Fudge Jr" userId="133895e8-240b-4811-850e-9cf94297d089" providerId="ADAL" clId="{E969C641-BE7B-452F-A091-8DA0A0FFB5E4}" dt="2020-10-30T14:57:21.124" v="10478" actId="1076"/>
          <ac:spMkLst>
            <pc:docMk/>
            <pc:sldMk cId="391525041" sldId="1024"/>
            <ac:spMk id="24" creationId="{1F271423-EED9-43E0-B998-01EDA0D10950}"/>
          </ac:spMkLst>
        </pc:spChg>
        <pc:spChg chg="add mod">
          <ac:chgData name="Michael A Fudge Jr" userId="133895e8-240b-4811-850e-9cf94297d089" providerId="ADAL" clId="{E969C641-BE7B-452F-A091-8DA0A0FFB5E4}" dt="2020-10-30T14:57:21.124" v="10478" actId="1076"/>
          <ac:spMkLst>
            <pc:docMk/>
            <pc:sldMk cId="391525041" sldId="1024"/>
            <ac:spMk id="26" creationId="{BD834EE9-C348-43FF-A9EC-E37B3C07E28E}"/>
          </ac:spMkLst>
        </pc:spChg>
        <pc:spChg chg="add mod">
          <ac:chgData name="Michael A Fudge Jr" userId="133895e8-240b-4811-850e-9cf94297d089" providerId="ADAL" clId="{E969C641-BE7B-452F-A091-8DA0A0FFB5E4}" dt="2020-10-30T14:57:21.124" v="10478" actId="1076"/>
          <ac:spMkLst>
            <pc:docMk/>
            <pc:sldMk cId="391525041" sldId="1024"/>
            <ac:spMk id="28" creationId="{2638E3EE-B12D-451F-9819-B76EE85F6310}"/>
          </ac:spMkLst>
        </pc:spChg>
        <pc:spChg chg="add mod">
          <ac:chgData name="Michael A Fudge Jr" userId="133895e8-240b-4811-850e-9cf94297d089" providerId="ADAL" clId="{E969C641-BE7B-452F-A091-8DA0A0FFB5E4}" dt="2020-10-30T14:57:21.124" v="10478" actId="1076"/>
          <ac:spMkLst>
            <pc:docMk/>
            <pc:sldMk cId="391525041" sldId="1024"/>
            <ac:spMk id="30" creationId="{84C85B41-882E-46BE-A9BA-D9E052E67D2A}"/>
          </ac:spMkLst>
        </pc:spChg>
        <pc:spChg chg="add del">
          <ac:chgData name="Michael A Fudge Jr" userId="133895e8-240b-4811-850e-9cf94297d089" providerId="ADAL" clId="{E969C641-BE7B-452F-A091-8DA0A0FFB5E4}" dt="2020-10-30T14:55:28.790" v="10460" actId="22"/>
          <ac:spMkLst>
            <pc:docMk/>
            <pc:sldMk cId="391525041" sldId="1024"/>
            <ac:spMk id="32" creationId="{C92387EA-5C46-4CD6-BE61-AD925A510531}"/>
          </ac:spMkLst>
        </pc:spChg>
        <pc:spChg chg="add del">
          <ac:chgData name="Michael A Fudge Jr" userId="133895e8-240b-4811-850e-9cf94297d089" providerId="ADAL" clId="{E969C641-BE7B-452F-A091-8DA0A0FFB5E4}" dt="2020-10-30T14:55:28.790" v="10460" actId="22"/>
          <ac:spMkLst>
            <pc:docMk/>
            <pc:sldMk cId="391525041" sldId="1024"/>
            <ac:spMk id="34" creationId="{70FC94EC-684E-4237-B0EF-545B5001DE5F}"/>
          </ac:spMkLst>
        </pc:spChg>
        <pc:spChg chg="add del">
          <ac:chgData name="Michael A Fudge Jr" userId="133895e8-240b-4811-850e-9cf94297d089" providerId="ADAL" clId="{E969C641-BE7B-452F-A091-8DA0A0FFB5E4}" dt="2020-10-30T14:55:28.790" v="10460" actId="22"/>
          <ac:spMkLst>
            <pc:docMk/>
            <pc:sldMk cId="391525041" sldId="1024"/>
            <ac:spMk id="36" creationId="{24055566-9D38-458D-9065-4B3B0F9BCC87}"/>
          </ac:spMkLst>
        </pc:spChg>
        <pc:spChg chg="add del">
          <ac:chgData name="Michael A Fudge Jr" userId="133895e8-240b-4811-850e-9cf94297d089" providerId="ADAL" clId="{E969C641-BE7B-452F-A091-8DA0A0FFB5E4}" dt="2020-10-30T14:55:28.790" v="10460" actId="22"/>
          <ac:spMkLst>
            <pc:docMk/>
            <pc:sldMk cId="391525041" sldId="1024"/>
            <ac:spMk id="38" creationId="{4870FA53-E23F-4EA9-8A25-774A7ED9F50F}"/>
          </ac:spMkLst>
        </pc:spChg>
        <pc:spChg chg="add del">
          <ac:chgData name="Michael A Fudge Jr" userId="133895e8-240b-4811-850e-9cf94297d089" providerId="ADAL" clId="{E969C641-BE7B-452F-A091-8DA0A0FFB5E4}" dt="2020-10-30T14:55:28.790" v="10460" actId="22"/>
          <ac:spMkLst>
            <pc:docMk/>
            <pc:sldMk cId="391525041" sldId="1024"/>
            <ac:spMk id="40" creationId="{616B743F-4244-47A1-B068-83BEEBC376E8}"/>
          </ac:spMkLst>
        </pc:spChg>
        <pc:spChg chg="add mod">
          <ac:chgData name="Michael A Fudge Jr" userId="133895e8-240b-4811-850e-9cf94297d089" providerId="ADAL" clId="{E969C641-BE7B-452F-A091-8DA0A0FFB5E4}" dt="2020-10-30T14:57:21.124" v="10478" actId="1076"/>
          <ac:spMkLst>
            <pc:docMk/>
            <pc:sldMk cId="391525041" sldId="1024"/>
            <ac:spMk id="42" creationId="{12AD19C8-570C-400E-903D-24D04807E734}"/>
          </ac:spMkLst>
        </pc:spChg>
        <pc:spChg chg="add mod">
          <ac:chgData name="Michael A Fudge Jr" userId="133895e8-240b-4811-850e-9cf94297d089" providerId="ADAL" clId="{E969C641-BE7B-452F-A091-8DA0A0FFB5E4}" dt="2020-10-30T14:57:21.124" v="10478" actId="1076"/>
          <ac:spMkLst>
            <pc:docMk/>
            <pc:sldMk cId="391525041" sldId="1024"/>
            <ac:spMk id="44" creationId="{91D90FEE-BA91-41F7-AD27-842384297138}"/>
          </ac:spMkLst>
        </pc:spChg>
      </pc:sldChg>
      <pc:sldMasterChg chg="delSldLayout">
        <pc:chgData name="Michael A Fudge Jr" userId="133895e8-240b-4811-850e-9cf94297d089" providerId="ADAL" clId="{E969C641-BE7B-452F-A091-8DA0A0FFB5E4}" dt="2020-10-11T15:01:15.512" v="5905" actId="47"/>
        <pc:sldMasterMkLst>
          <pc:docMk/>
          <pc:sldMasterMk cId="3638388675" sldId="2147483648"/>
        </pc:sldMasterMkLst>
        <pc:sldLayoutChg chg="del">
          <pc:chgData name="Michael A Fudge Jr" userId="133895e8-240b-4811-850e-9cf94297d089" providerId="ADAL" clId="{E969C641-BE7B-452F-A091-8DA0A0FFB5E4}" dt="2020-10-11T15:01:15.512" v="5905" actId="47"/>
          <pc:sldLayoutMkLst>
            <pc:docMk/>
            <pc:sldMasterMk cId="3638388675" sldId="2147483648"/>
            <pc:sldLayoutMk cId="132965746" sldId="2147483660"/>
          </pc:sldLayoutMkLst>
        </pc:sldLayoutChg>
        <pc:sldLayoutChg chg="del">
          <pc:chgData name="Michael A Fudge Jr" userId="133895e8-240b-4811-850e-9cf94297d089" providerId="ADAL" clId="{E969C641-BE7B-452F-A091-8DA0A0FFB5E4}" dt="2020-10-11T02:41:23.091" v="2961" actId="47"/>
          <pc:sldLayoutMkLst>
            <pc:docMk/>
            <pc:sldMasterMk cId="3638388675" sldId="2147483648"/>
            <pc:sldLayoutMk cId="2095425090" sldId="2147483660"/>
          </pc:sldLayoutMkLst>
        </pc:sldLayoutChg>
      </pc:sldMasterChg>
    </pc:docChg>
  </pc:docChgLst>
  <pc:docChgLst>
    <pc:chgData name="Michael A Fudge Jr" userId="133895e8-240b-4811-850e-9cf94297d089" providerId="ADAL" clId="{530532E4-AC65-4B07-86CB-CE1EC221E0F2}"/>
    <pc:docChg chg="undo custSel mod addSld delSld modSld sldOrd">
      <pc:chgData name="Michael A Fudge Jr" userId="133895e8-240b-4811-850e-9cf94297d089" providerId="ADAL" clId="{530532E4-AC65-4B07-86CB-CE1EC221E0F2}" dt="2020-09-19T14:09:40.243" v="9782" actId="6549"/>
      <pc:docMkLst>
        <pc:docMk/>
      </pc:docMkLst>
      <pc:sldChg chg="modSp mod">
        <pc:chgData name="Michael A Fudge Jr" userId="133895e8-240b-4811-850e-9cf94297d089" providerId="ADAL" clId="{530532E4-AC65-4B07-86CB-CE1EC221E0F2}" dt="2020-09-18T17:43:27.425" v="24" actId="20577"/>
        <pc:sldMkLst>
          <pc:docMk/>
          <pc:sldMk cId="3302085769" sldId="256"/>
        </pc:sldMkLst>
        <pc:spChg chg="mod">
          <ac:chgData name="Michael A Fudge Jr" userId="133895e8-240b-4811-850e-9cf94297d089" providerId="ADAL" clId="{530532E4-AC65-4B07-86CB-CE1EC221E0F2}" dt="2020-09-18T17:43:19.336" v="1" actId="20577"/>
          <ac:spMkLst>
            <pc:docMk/>
            <pc:sldMk cId="3302085769" sldId="256"/>
            <ac:spMk id="2" creationId="{12FF6C81-4F81-481C-9E43-71763C75E015}"/>
          </ac:spMkLst>
        </pc:spChg>
        <pc:spChg chg="mod">
          <ac:chgData name="Michael A Fudge Jr" userId="133895e8-240b-4811-850e-9cf94297d089" providerId="ADAL" clId="{530532E4-AC65-4B07-86CB-CE1EC221E0F2}" dt="2020-09-18T17:43:27.425" v="24" actId="20577"/>
          <ac:spMkLst>
            <pc:docMk/>
            <pc:sldMk cId="3302085769" sldId="256"/>
            <ac:spMk id="3" creationId="{CA49DCD9-023F-4F96-AD5D-F916ECFD0404}"/>
          </ac:spMkLst>
        </pc:spChg>
      </pc:sldChg>
      <pc:sldChg chg="modSp mod ord modAnim">
        <pc:chgData name="Michael A Fudge Jr" userId="133895e8-240b-4811-850e-9cf94297d089" providerId="ADAL" clId="{530532E4-AC65-4B07-86CB-CE1EC221E0F2}" dt="2020-09-18T18:04:23.999" v="1015" actId="20577"/>
        <pc:sldMkLst>
          <pc:docMk/>
          <pc:sldMk cId="3436746034" sldId="257"/>
        </pc:sldMkLst>
        <pc:spChg chg="mod">
          <ac:chgData name="Michael A Fudge Jr" userId="133895e8-240b-4811-850e-9cf94297d089" providerId="ADAL" clId="{530532E4-AC65-4B07-86CB-CE1EC221E0F2}" dt="2020-09-18T17:55:15.947" v="462" actId="20577"/>
          <ac:spMkLst>
            <pc:docMk/>
            <pc:sldMk cId="3436746034" sldId="257"/>
            <ac:spMk id="2" creationId="{5C84C77B-FF54-4813-94E1-23FF8F114C7E}"/>
          </ac:spMkLst>
        </pc:spChg>
        <pc:spChg chg="mod">
          <ac:chgData name="Michael A Fudge Jr" userId="133895e8-240b-4811-850e-9cf94297d089" providerId="ADAL" clId="{530532E4-AC65-4B07-86CB-CE1EC221E0F2}" dt="2020-09-18T18:04:23.999" v="1015" actId="20577"/>
          <ac:spMkLst>
            <pc:docMk/>
            <pc:sldMk cId="3436746034" sldId="257"/>
            <ac:spMk id="4" creationId="{74B6070D-2E18-49A3-84C2-0A1B79DC59EE}"/>
          </ac:spMkLst>
        </pc:spChg>
      </pc:sldChg>
      <pc:sldChg chg="del">
        <pc:chgData name="Michael A Fudge Jr" userId="133895e8-240b-4811-850e-9cf94297d089" providerId="ADAL" clId="{530532E4-AC65-4B07-86CB-CE1EC221E0F2}" dt="2020-09-18T22:33:48.317" v="9097" actId="47"/>
        <pc:sldMkLst>
          <pc:docMk/>
          <pc:sldMk cId="2604296828" sldId="264"/>
        </pc:sldMkLst>
      </pc:sldChg>
      <pc:sldChg chg="modSp modAnim">
        <pc:chgData name="Michael A Fudge Jr" userId="133895e8-240b-4811-850e-9cf94297d089" providerId="ADAL" clId="{530532E4-AC65-4B07-86CB-CE1EC221E0F2}" dt="2020-09-18T17:50:49.717" v="241" actId="20577"/>
        <pc:sldMkLst>
          <pc:docMk/>
          <pc:sldMk cId="671165577" sldId="268"/>
        </pc:sldMkLst>
        <pc:spChg chg="mod">
          <ac:chgData name="Michael A Fudge Jr" userId="133895e8-240b-4811-850e-9cf94297d089" providerId="ADAL" clId="{530532E4-AC65-4B07-86CB-CE1EC221E0F2}" dt="2020-09-18T17:50:49.717" v="241" actId="20577"/>
          <ac:spMkLst>
            <pc:docMk/>
            <pc:sldMk cId="671165577" sldId="268"/>
            <ac:spMk id="3" creationId="{1ECB91DB-6034-4025-9762-F2144BB1DB51}"/>
          </ac:spMkLst>
        </pc:spChg>
      </pc:sldChg>
      <pc:sldChg chg="modSp mod ord modNotesTx">
        <pc:chgData name="Michael A Fudge Jr" userId="133895e8-240b-4811-850e-9cf94297d089" providerId="ADAL" clId="{530532E4-AC65-4B07-86CB-CE1EC221E0F2}" dt="2020-09-18T18:07:06.448" v="1311" actId="5793"/>
        <pc:sldMkLst>
          <pc:docMk/>
          <pc:sldMk cId="96570146" sldId="271"/>
        </pc:sldMkLst>
        <pc:spChg chg="mod">
          <ac:chgData name="Michael A Fudge Jr" userId="133895e8-240b-4811-850e-9cf94297d089" providerId="ADAL" clId="{530532E4-AC65-4B07-86CB-CE1EC221E0F2}" dt="2020-09-18T18:03:32.277" v="922" actId="20577"/>
          <ac:spMkLst>
            <pc:docMk/>
            <pc:sldMk cId="96570146" sldId="271"/>
            <ac:spMk id="2" creationId="{A0EC69E1-79D5-4CCA-9AE3-8CCDB54E5D78}"/>
          </ac:spMkLst>
        </pc:spChg>
        <pc:spChg chg="mod">
          <ac:chgData name="Michael A Fudge Jr" userId="133895e8-240b-4811-850e-9cf94297d089" providerId="ADAL" clId="{530532E4-AC65-4B07-86CB-CE1EC221E0F2}" dt="2020-09-18T18:06:44.507" v="1232" actId="20577"/>
          <ac:spMkLst>
            <pc:docMk/>
            <pc:sldMk cId="96570146" sldId="271"/>
            <ac:spMk id="3" creationId="{23BFC44E-10DC-44C2-99E8-3D541093BB67}"/>
          </ac:spMkLst>
        </pc:spChg>
      </pc:sldChg>
      <pc:sldChg chg="modSp mod">
        <pc:chgData name="Michael A Fudge Jr" userId="133895e8-240b-4811-850e-9cf94297d089" providerId="ADAL" clId="{530532E4-AC65-4B07-86CB-CE1EC221E0F2}" dt="2020-09-18T22:34:32.327" v="9212" actId="20577"/>
        <pc:sldMkLst>
          <pc:docMk/>
          <pc:sldMk cId="109579569" sldId="299"/>
        </pc:sldMkLst>
        <pc:spChg chg="mod">
          <ac:chgData name="Michael A Fudge Jr" userId="133895e8-240b-4811-850e-9cf94297d089" providerId="ADAL" clId="{530532E4-AC65-4B07-86CB-CE1EC221E0F2}" dt="2020-09-18T22:34:32.327" v="9212" actId="20577"/>
          <ac:spMkLst>
            <pc:docMk/>
            <pc:sldMk cId="109579569" sldId="299"/>
            <ac:spMk id="3" creationId="{CB911516-3DF8-48A9-BAB6-34EB14CC135A}"/>
          </ac:spMkLst>
        </pc:spChg>
      </pc:sldChg>
      <pc:sldChg chg="modSp mod modAnim">
        <pc:chgData name="Michael A Fudge Jr" userId="133895e8-240b-4811-850e-9cf94297d089" providerId="ADAL" clId="{530532E4-AC65-4B07-86CB-CE1EC221E0F2}" dt="2020-09-18T22:37:28.779" v="9767" actId="20577"/>
        <pc:sldMkLst>
          <pc:docMk/>
          <pc:sldMk cId="797334957" sldId="311"/>
        </pc:sldMkLst>
        <pc:spChg chg="mod">
          <ac:chgData name="Michael A Fudge Jr" userId="133895e8-240b-4811-850e-9cf94297d089" providerId="ADAL" clId="{530532E4-AC65-4B07-86CB-CE1EC221E0F2}" dt="2020-09-18T22:37:28.779" v="9767" actId="20577"/>
          <ac:spMkLst>
            <pc:docMk/>
            <pc:sldMk cId="797334957" sldId="311"/>
            <ac:spMk id="3" creationId="{1ECB91DB-6034-4025-9762-F2144BB1DB51}"/>
          </ac:spMkLst>
        </pc:spChg>
      </pc:sldChg>
      <pc:sldChg chg="del">
        <pc:chgData name="Michael A Fudge Jr" userId="133895e8-240b-4811-850e-9cf94297d089" providerId="ADAL" clId="{530532E4-AC65-4B07-86CB-CE1EC221E0F2}" dt="2020-09-18T22:33:48.317" v="9097" actId="47"/>
        <pc:sldMkLst>
          <pc:docMk/>
          <pc:sldMk cId="78435499" sldId="402"/>
        </pc:sldMkLst>
      </pc:sldChg>
      <pc:sldChg chg="modSp mod ord modNotesTx">
        <pc:chgData name="Michael A Fudge Jr" userId="133895e8-240b-4811-850e-9cf94297d089" providerId="ADAL" clId="{530532E4-AC65-4B07-86CB-CE1EC221E0F2}" dt="2020-09-18T19:19:52.775" v="2703" actId="5793"/>
        <pc:sldMkLst>
          <pc:docMk/>
          <pc:sldMk cId="1029545914" sldId="436"/>
        </pc:sldMkLst>
        <pc:spChg chg="mod">
          <ac:chgData name="Michael A Fudge Jr" userId="133895e8-240b-4811-850e-9cf94297d089" providerId="ADAL" clId="{530532E4-AC65-4B07-86CB-CE1EC221E0F2}" dt="2020-09-18T19:12:22.190" v="2576" actId="20577"/>
          <ac:spMkLst>
            <pc:docMk/>
            <pc:sldMk cId="1029545914" sldId="436"/>
            <ac:spMk id="2" creationId="{A0EC69E1-79D5-4CCA-9AE3-8CCDB54E5D78}"/>
          </ac:spMkLst>
        </pc:spChg>
        <pc:spChg chg="mod">
          <ac:chgData name="Michael A Fudge Jr" userId="133895e8-240b-4811-850e-9cf94297d089" providerId="ADAL" clId="{530532E4-AC65-4B07-86CB-CE1EC221E0F2}" dt="2020-09-18T19:19:47.309" v="2687" actId="20577"/>
          <ac:spMkLst>
            <pc:docMk/>
            <pc:sldMk cId="1029545914" sldId="436"/>
            <ac:spMk id="3" creationId="{23BFC44E-10DC-44C2-99E8-3D541093BB67}"/>
          </ac:spMkLst>
        </pc:spChg>
      </pc:sldChg>
      <pc:sldChg chg="del">
        <pc:chgData name="Michael A Fudge Jr" userId="133895e8-240b-4811-850e-9cf94297d089" providerId="ADAL" clId="{530532E4-AC65-4B07-86CB-CE1EC221E0F2}" dt="2020-09-18T22:33:48.317" v="9097" actId="47"/>
        <pc:sldMkLst>
          <pc:docMk/>
          <pc:sldMk cId="792388738" sldId="444"/>
        </pc:sldMkLst>
      </pc:sldChg>
      <pc:sldChg chg="del">
        <pc:chgData name="Michael A Fudge Jr" userId="133895e8-240b-4811-850e-9cf94297d089" providerId="ADAL" clId="{530532E4-AC65-4B07-86CB-CE1EC221E0F2}" dt="2020-09-18T22:33:48.317" v="9097" actId="47"/>
        <pc:sldMkLst>
          <pc:docMk/>
          <pc:sldMk cId="1947177522" sldId="465"/>
        </pc:sldMkLst>
      </pc:sldChg>
      <pc:sldChg chg="del">
        <pc:chgData name="Michael A Fudge Jr" userId="133895e8-240b-4811-850e-9cf94297d089" providerId="ADAL" clId="{530532E4-AC65-4B07-86CB-CE1EC221E0F2}" dt="2020-09-18T22:33:48.317" v="9097" actId="47"/>
        <pc:sldMkLst>
          <pc:docMk/>
          <pc:sldMk cId="1477129478" sldId="466"/>
        </pc:sldMkLst>
      </pc:sldChg>
      <pc:sldChg chg="del">
        <pc:chgData name="Michael A Fudge Jr" userId="133895e8-240b-4811-850e-9cf94297d089" providerId="ADAL" clId="{530532E4-AC65-4B07-86CB-CE1EC221E0F2}" dt="2020-09-18T22:33:48.317" v="9097" actId="47"/>
        <pc:sldMkLst>
          <pc:docMk/>
          <pc:sldMk cId="4129198058" sldId="468"/>
        </pc:sldMkLst>
      </pc:sldChg>
      <pc:sldChg chg="del">
        <pc:chgData name="Michael A Fudge Jr" userId="133895e8-240b-4811-850e-9cf94297d089" providerId="ADAL" clId="{530532E4-AC65-4B07-86CB-CE1EC221E0F2}" dt="2020-09-18T22:33:48.317" v="9097" actId="47"/>
        <pc:sldMkLst>
          <pc:docMk/>
          <pc:sldMk cId="1836394904" sldId="469"/>
        </pc:sldMkLst>
      </pc:sldChg>
      <pc:sldChg chg="del">
        <pc:chgData name="Michael A Fudge Jr" userId="133895e8-240b-4811-850e-9cf94297d089" providerId="ADAL" clId="{530532E4-AC65-4B07-86CB-CE1EC221E0F2}" dt="2020-09-18T22:33:48.317" v="9097" actId="47"/>
        <pc:sldMkLst>
          <pc:docMk/>
          <pc:sldMk cId="4271114027" sldId="470"/>
        </pc:sldMkLst>
      </pc:sldChg>
      <pc:sldChg chg="del">
        <pc:chgData name="Michael A Fudge Jr" userId="133895e8-240b-4811-850e-9cf94297d089" providerId="ADAL" clId="{530532E4-AC65-4B07-86CB-CE1EC221E0F2}" dt="2020-09-18T22:33:48.317" v="9097" actId="47"/>
        <pc:sldMkLst>
          <pc:docMk/>
          <pc:sldMk cId="3236710927" sldId="471"/>
        </pc:sldMkLst>
      </pc:sldChg>
      <pc:sldChg chg="del">
        <pc:chgData name="Michael A Fudge Jr" userId="133895e8-240b-4811-850e-9cf94297d089" providerId="ADAL" clId="{530532E4-AC65-4B07-86CB-CE1EC221E0F2}" dt="2020-09-18T22:33:48.317" v="9097" actId="47"/>
        <pc:sldMkLst>
          <pc:docMk/>
          <pc:sldMk cId="1692406248" sldId="472"/>
        </pc:sldMkLst>
      </pc:sldChg>
      <pc:sldChg chg="del">
        <pc:chgData name="Michael A Fudge Jr" userId="133895e8-240b-4811-850e-9cf94297d089" providerId="ADAL" clId="{530532E4-AC65-4B07-86CB-CE1EC221E0F2}" dt="2020-09-18T22:33:48.317" v="9097" actId="47"/>
        <pc:sldMkLst>
          <pc:docMk/>
          <pc:sldMk cId="4059699588" sldId="473"/>
        </pc:sldMkLst>
      </pc:sldChg>
      <pc:sldChg chg="modSp mod ord">
        <pc:chgData name="Michael A Fudge Jr" userId="133895e8-240b-4811-850e-9cf94297d089" providerId="ADAL" clId="{530532E4-AC65-4B07-86CB-CE1EC221E0F2}" dt="2020-09-18T19:11:51.907" v="2559" actId="20577"/>
        <pc:sldMkLst>
          <pc:docMk/>
          <pc:sldMk cId="3254372876" sldId="474"/>
        </pc:sldMkLst>
        <pc:spChg chg="mod">
          <ac:chgData name="Michael A Fudge Jr" userId="133895e8-240b-4811-850e-9cf94297d089" providerId="ADAL" clId="{530532E4-AC65-4B07-86CB-CE1EC221E0F2}" dt="2020-09-18T19:08:09.630" v="2268" actId="20577"/>
          <ac:spMkLst>
            <pc:docMk/>
            <pc:sldMk cId="3254372876" sldId="474"/>
            <ac:spMk id="5" creationId="{E0D04EC1-733E-4BA9-9251-8C6E6E3D01D7}"/>
          </ac:spMkLst>
        </pc:spChg>
        <pc:spChg chg="mod">
          <ac:chgData name="Michael A Fudge Jr" userId="133895e8-240b-4811-850e-9cf94297d089" providerId="ADAL" clId="{530532E4-AC65-4B07-86CB-CE1EC221E0F2}" dt="2020-09-18T19:11:51.907" v="2559" actId="20577"/>
          <ac:spMkLst>
            <pc:docMk/>
            <pc:sldMk cId="3254372876" sldId="474"/>
            <ac:spMk id="6" creationId="{E33EFCDF-893E-4DC5-B75A-872200D063CA}"/>
          </ac:spMkLst>
        </pc:spChg>
      </pc:sldChg>
      <pc:sldChg chg="modSp mod ord modNotesTx">
        <pc:chgData name="Michael A Fudge Jr" userId="133895e8-240b-4811-850e-9cf94297d089" providerId="ADAL" clId="{530532E4-AC65-4B07-86CB-CE1EC221E0F2}" dt="2020-09-18T19:43:26.509" v="3893" actId="20577"/>
        <pc:sldMkLst>
          <pc:docMk/>
          <pc:sldMk cId="643996234" sldId="476"/>
        </pc:sldMkLst>
        <pc:spChg chg="mod">
          <ac:chgData name="Michael A Fudge Jr" userId="133895e8-240b-4811-850e-9cf94297d089" providerId="ADAL" clId="{530532E4-AC65-4B07-86CB-CE1EC221E0F2}" dt="2020-09-18T19:40:40.338" v="3609" actId="20577"/>
          <ac:spMkLst>
            <pc:docMk/>
            <pc:sldMk cId="643996234" sldId="476"/>
            <ac:spMk id="2" creationId="{A0EC69E1-79D5-4CCA-9AE3-8CCDB54E5D78}"/>
          </ac:spMkLst>
        </pc:spChg>
        <pc:spChg chg="mod">
          <ac:chgData name="Michael A Fudge Jr" userId="133895e8-240b-4811-850e-9cf94297d089" providerId="ADAL" clId="{530532E4-AC65-4B07-86CB-CE1EC221E0F2}" dt="2020-09-18T19:43:04.594" v="3791" actId="20577"/>
          <ac:spMkLst>
            <pc:docMk/>
            <pc:sldMk cId="643996234" sldId="476"/>
            <ac:spMk id="3" creationId="{23BFC44E-10DC-44C2-99E8-3D541093BB67}"/>
          </ac:spMkLst>
        </pc:spChg>
      </pc:sldChg>
      <pc:sldChg chg="modSp mod ord modNotesTx">
        <pc:chgData name="Michael A Fudge Jr" userId="133895e8-240b-4811-850e-9cf94297d089" providerId="ADAL" clId="{530532E4-AC65-4B07-86CB-CE1EC221E0F2}" dt="2020-09-18T22:12:45.931" v="6544" actId="20577"/>
        <pc:sldMkLst>
          <pc:docMk/>
          <pc:sldMk cId="227050927" sldId="477"/>
        </pc:sldMkLst>
        <pc:spChg chg="mod">
          <ac:chgData name="Michael A Fudge Jr" userId="133895e8-240b-4811-850e-9cf94297d089" providerId="ADAL" clId="{530532E4-AC65-4B07-86CB-CE1EC221E0F2}" dt="2020-09-18T22:11:16.206" v="6316" actId="20577"/>
          <ac:spMkLst>
            <pc:docMk/>
            <pc:sldMk cId="227050927" sldId="477"/>
            <ac:spMk id="2" creationId="{A0EC69E1-79D5-4CCA-9AE3-8CCDB54E5D78}"/>
          </ac:spMkLst>
        </pc:spChg>
        <pc:spChg chg="mod">
          <ac:chgData name="Michael A Fudge Jr" userId="133895e8-240b-4811-850e-9cf94297d089" providerId="ADAL" clId="{530532E4-AC65-4B07-86CB-CE1EC221E0F2}" dt="2020-09-18T22:11:58.892" v="6430" actId="20577"/>
          <ac:spMkLst>
            <pc:docMk/>
            <pc:sldMk cId="227050927" sldId="477"/>
            <ac:spMk id="3" creationId="{23BFC44E-10DC-44C2-99E8-3D541093BB67}"/>
          </ac:spMkLst>
        </pc:spChg>
      </pc:sldChg>
      <pc:sldChg chg="del">
        <pc:chgData name="Michael A Fudge Jr" userId="133895e8-240b-4811-850e-9cf94297d089" providerId="ADAL" clId="{530532E4-AC65-4B07-86CB-CE1EC221E0F2}" dt="2020-09-18T22:33:48.317" v="9097" actId="47"/>
        <pc:sldMkLst>
          <pc:docMk/>
          <pc:sldMk cId="3009724788" sldId="478"/>
        </pc:sldMkLst>
      </pc:sldChg>
      <pc:sldChg chg="del">
        <pc:chgData name="Michael A Fudge Jr" userId="133895e8-240b-4811-850e-9cf94297d089" providerId="ADAL" clId="{530532E4-AC65-4B07-86CB-CE1EC221E0F2}" dt="2020-09-18T22:33:48.317" v="9097" actId="47"/>
        <pc:sldMkLst>
          <pc:docMk/>
          <pc:sldMk cId="2391026773" sldId="479"/>
        </pc:sldMkLst>
      </pc:sldChg>
      <pc:sldChg chg="del">
        <pc:chgData name="Michael A Fudge Jr" userId="133895e8-240b-4811-850e-9cf94297d089" providerId="ADAL" clId="{530532E4-AC65-4B07-86CB-CE1EC221E0F2}" dt="2020-09-18T22:33:48.317" v="9097" actId="47"/>
        <pc:sldMkLst>
          <pc:docMk/>
          <pc:sldMk cId="1155705627" sldId="480"/>
        </pc:sldMkLst>
      </pc:sldChg>
      <pc:sldChg chg="del">
        <pc:chgData name="Michael A Fudge Jr" userId="133895e8-240b-4811-850e-9cf94297d089" providerId="ADAL" clId="{530532E4-AC65-4B07-86CB-CE1EC221E0F2}" dt="2020-09-18T22:33:48.317" v="9097" actId="47"/>
        <pc:sldMkLst>
          <pc:docMk/>
          <pc:sldMk cId="1229014342" sldId="481"/>
        </pc:sldMkLst>
      </pc:sldChg>
      <pc:sldChg chg="modSp mod ord">
        <pc:chgData name="Michael A Fudge Jr" userId="133895e8-240b-4811-850e-9cf94297d089" providerId="ADAL" clId="{530532E4-AC65-4B07-86CB-CE1EC221E0F2}" dt="2020-09-18T19:40:24.536" v="3602" actId="20577"/>
        <pc:sldMkLst>
          <pc:docMk/>
          <pc:sldMk cId="2907758817" sldId="482"/>
        </pc:sldMkLst>
        <pc:spChg chg="mod">
          <ac:chgData name="Michael A Fudge Jr" userId="133895e8-240b-4811-850e-9cf94297d089" providerId="ADAL" clId="{530532E4-AC65-4B07-86CB-CE1EC221E0F2}" dt="2020-09-18T19:40:24.536" v="3602" actId="20577"/>
          <ac:spMkLst>
            <pc:docMk/>
            <pc:sldMk cId="2907758817" sldId="482"/>
            <ac:spMk id="5" creationId="{E0D04EC1-733E-4BA9-9251-8C6E6E3D01D7}"/>
          </ac:spMkLst>
        </pc:spChg>
        <pc:spChg chg="mod">
          <ac:chgData name="Michael A Fudge Jr" userId="133895e8-240b-4811-850e-9cf94297d089" providerId="ADAL" clId="{530532E4-AC65-4B07-86CB-CE1EC221E0F2}" dt="2020-09-18T19:40:14.023" v="3601" actId="20577"/>
          <ac:spMkLst>
            <pc:docMk/>
            <pc:sldMk cId="2907758817" sldId="482"/>
            <ac:spMk id="6" creationId="{E33EFCDF-893E-4DC5-B75A-872200D063CA}"/>
          </ac:spMkLst>
        </pc:spChg>
      </pc:sldChg>
      <pc:sldChg chg="del">
        <pc:chgData name="Michael A Fudge Jr" userId="133895e8-240b-4811-850e-9cf94297d089" providerId="ADAL" clId="{530532E4-AC65-4B07-86CB-CE1EC221E0F2}" dt="2020-09-18T22:33:48.317" v="9097" actId="47"/>
        <pc:sldMkLst>
          <pc:docMk/>
          <pc:sldMk cId="1610261461" sldId="483"/>
        </pc:sldMkLst>
      </pc:sldChg>
      <pc:sldChg chg="del">
        <pc:chgData name="Michael A Fudge Jr" userId="133895e8-240b-4811-850e-9cf94297d089" providerId="ADAL" clId="{530532E4-AC65-4B07-86CB-CE1EC221E0F2}" dt="2020-09-18T22:33:48.317" v="9097" actId="47"/>
        <pc:sldMkLst>
          <pc:docMk/>
          <pc:sldMk cId="2689402082" sldId="484"/>
        </pc:sldMkLst>
      </pc:sldChg>
      <pc:sldChg chg="del">
        <pc:chgData name="Michael A Fudge Jr" userId="133895e8-240b-4811-850e-9cf94297d089" providerId="ADAL" clId="{530532E4-AC65-4B07-86CB-CE1EC221E0F2}" dt="2020-09-18T22:33:48.317" v="9097" actId="47"/>
        <pc:sldMkLst>
          <pc:docMk/>
          <pc:sldMk cId="913998270" sldId="485"/>
        </pc:sldMkLst>
      </pc:sldChg>
      <pc:sldChg chg="del">
        <pc:chgData name="Michael A Fudge Jr" userId="133895e8-240b-4811-850e-9cf94297d089" providerId="ADAL" clId="{530532E4-AC65-4B07-86CB-CE1EC221E0F2}" dt="2020-09-18T22:33:48.317" v="9097" actId="47"/>
        <pc:sldMkLst>
          <pc:docMk/>
          <pc:sldMk cId="1362591442" sldId="488"/>
        </pc:sldMkLst>
      </pc:sldChg>
      <pc:sldChg chg="addSp delSp modSp mod ord">
        <pc:chgData name="Michael A Fudge Jr" userId="133895e8-240b-4811-850e-9cf94297d089" providerId="ADAL" clId="{530532E4-AC65-4B07-86CB-CE1EC221E0F2}" dt="2020-09-18T17:52:17.572" v="285" actId="404"/>
        <pc:sldMkLst>
          <pc:docMk/>
          <pc:sldMk cId="1459794709" sldId="489"/>
        </pc:sldMkLst>
        <pc:spChg chg="mod">
          <ac:chgData name="Michael A Fudge Jr" userId="133895e8-240b-4811-850e-9cf94297d089" providerId="ADAL" clId="{530532E4-AC65-4B07-86CB-CE1EC221E0F2}" dt="2020-09-18T17:51:24.379" v="271" actId="20577"/>
          <ac:spMkLst>
            <pc:docMk/>
            <pc:sldMk cId="1459794709" sldId="489"/>
            <ac:spMk id="2" creationId="{85954A83-1BFB-42E8-ABE1-F6284F291E27}"/>
          </ac:spMkLst>
        </pc:spChg>
        <pc:spChg chg="del">
          <ac:chgData name="Michael A Fudge Jr" userId="133895e8-240b-4811-850e-9cf94297d089" providerId="ADAL" clId="{530532E4-AC65-4B07-86CB-CE1EC221E0F2}" dt="2020-09-18T17:51:33.268" v="272" actId="478"/>
          <ac:spMkLst>
            <pc:docMk/>
            <pc:sldMk cId="1459794709" sldId="489"/>
            <ac:spMk id="3" creationId="{0E5ED2E2-1134-4186-ACA2-AC528F51289B}"/>
          </ac:spMkLst>
        </pc:spChg>
        <pc:spChg chg="del">
          <ac:chgData name="Michael A Fudge Jr" userId="133895e8-240b-4811-850e-9cf94297d089" providerId="ADAL" clId="{530532E4-AC65-4B07-86CB-CE1EC221E0F2}" dt="2020-09-18T17:51:33.268" v="272" actId="478"/>
          <ac:spMkLst>
            <pc:docMk/>
            <pc:sldMk cId="1459794709" sldId="489"/>
            <ac:spMk id="5" creationId="{ABF52C46-EFC9-4126-9C0C-5B53C8B42217}"/>
          </ac:spMkLst>
        </pc:spChg>
        <pc:spChg chg="del">
          <ac:chgData name="Michael A Fudge Jr" userId="133895e8-240b-4811-850e-9cf94297d089" providerId="ADAL" clId="{530532E4-AC65-4B07-86CB-CE1EC221E0F2}" dt="2020-09-18T17:51:33.268" v="272" actId="478"/>
          <ac:spMkLst>
            <pc:docMk/>
            <pc:sldMk cId="1459794709" sldId="489"/>
            <ac:spMk id="6" creationId="{60960C34-16B0-4EA9-8CF4-CE871068B906}"/>
          </ac:spMkLst>
        </pc:spChg>
        <pc:graphicFrameChg chg="add mod modGraphic">
          <ac:chgData name="Michael A Fudge Jr" userId="133895e8-240b-4811-850e-9cf94297d089" providerId="ADAL" clId="{530532E4-AC65-4B07-86CB-CE1EC221E0F2}" dt="2020-09-18T17:52:17.572" v="285" actId="404"/>
          <ac:graphicFrameMkLst>
            <pc:docMk/>
            <pc:sldMk cId="1459794709" sldId="489"/>
            <ac:graphicFrameMk id="4" creationId="{0345531D-5605-44D9-BACE-746EE9AF7A6E}"/>
          </ac:graphicFrameMkLst>
        </pc:graphicFrameChg>
      </pc:sldChg>
      <pc:sldChg chg="del">
        <pc:chgData name="Michael A Fudge Jr" userId="133895e8-240b-4811-850e-9cf94297d089" providerId="ADAL" clId="{530532E4-AC65-4B07-86CB-CE1EC221E0F2}" dt="2020-09-18T22:33:48.317" v="9097" actId="47"/>
        <pc:sldMkLst>
          <pc:docMk/>
          <pc:sldMk cId="3023434720" sldId="490"/>
        </pc:sldMkLst>
      </pc:sldChg>
      <pc:sldChg chg="del">
        <pc:chgData name="Michael A Fudge Jr" userId="133895e8-240b-4811-850e-9cf94297d089" providerId="ADAL" clId="{530532E4-AC65-4B07-86CB-CE1EC221E0F2}" dt="2020-09-18T22:33:48.317" v="9097" actId="47"/>
        <pc:sldMkLst>
          <pc:docMk/>
          <pc:sldMk cId="1066955142" sldId="491"/>
        </pc:sldMkLst>
      </pc:sldChg>
      <pc:sldChg chg="del">
        <pc:chgData name="Michael A Fudge Jr" userId="133895e8-240b-4811-850e-9cf94297d089" providerId="ADAL" clId="{530532E4-AC65-4B07-86CB-CE1EC221E0F2}" dt="2020-09-18T22:33:48.317" v="9097" actId="47"/>
        <pc:sldMkLst>
          <pc:docMk/>
          <pc:sldMk cId="1726632560" sldId="492"/>
        </pc:sldMkLst>
      </pc:sldChg>
      <pc:sldChg chg="del">
        <pc:chgData name="Michael A Fudge Jr" userId="133895e8-240b-4811-850e-9cf94297d089" providerId="ADAL" clId="{530532E4-AC65-4B07-86CB-CE1EC221E0F2}" dt="2020-09-18T22:33:48.317" v="9097" actId="47"/>
        <pc:sldMkLst>
          <pc:docMk/>
          <pc:sldMk cId="3776353668" sldId="493"/>
        </pc:sldMkLst>
      </pc:sldChg>
      <pc:sldChg chg="del">
        <pc:chgData name="Michael A Fudge Jr" userId="133895e8-240b-4811-850e-9cf94297d089" providerId="ADAL" clId="{530532E4-AC65-4B07-86CB-CE1EC221E0F2}" dt="2020-09-18T22:33:48.317" v="9097" actId="47"/>
        <pc:sldMkLst>
          <pc:docMk/>
          <pc:sldMk cId="4009200750" sldId="494"/>
        </pc:sldMkLst>
      </pc:sldChg>
      <pc:sldChg chg="del">
        <pc:chgData name="Michael A Fudge Jr" userId="133895e8-240b-4811-850e-9cf94297d089" providerId="ADAL" clId="{530532E4-AC65-4B07-86CB-CE1EC221E0F2}" dt="2020-09-18T22:33:48.317" v="9097" actId="47"/>
        <pc:sldMkLst>
          <pc:docMk/>
          <pc:sldMk cId="1084900758" sldId="495"/>
        </pc:sldMkLst>
      </pc:sldChg>
      <pc:sldChg chg="del">
        <pc:chgData name="Michael A Fudge Jr" userId="133895e8-240b-4811-850e-9cf94297d089" providerId="ADAL" clId="{530532E4-AC65-4B07-86CB-CE1EC221E0F2}" dt="2020-09-18T22:33:48.317" v="9097" actId="47"/>
        <pc:sldMkLst>
          <pc:docMk/>
          <pc:sldMk cId="723180928" sldId="496"/>
        </pc:sldMkLst>
      </pc:sldChg>
      <pc:sldChg chg="del">
        <pc:chgData name="Michael A Fudge Jr" userId="133895e8-240b-4811-850e-9cf94297d089" providerId="ADAL" clId="{530532E4-AC65-4B07-86CB-CE1EC221E0F2}" dt="2020-09-18T22:33:48.317" v="9097" actId="47"/>
        <pc:sldMkLst>
          <pc:docMk/>
          <pc:sldMk cId="1819636810" sldId="497"/>
        </pc:sldMkLst>
      </pc:sldChg>
      <pc:sldChg chg="del">
        <pc:chgData name="Michael A Fudge Jr" userId="133895e8-240b-4811-850e-9cf94297d089" providerId="ADAL" clId="{530532E4-AC65-4B07-86CB-CE1EC221E0F2}" dt="2020-09-18T22:33:48.317" v="9097" actId="47"/>
        <pc:sldMkLst>
          <pc:docMk/>
          <pc:sldMk cId="633109518" sldId="500"/>
        </pc:sldMkLst>
      </pc:sldChg>
      <pc:sldChg chg="del">
        <pc:chgData name="Michael A Fudge Jr" userId="133895e8-240b-4811-850e-9cf94297d089" providerId="ADAL" clId="{530532E4-AC65-4B07-86CB-CE1EC221E0F2}" dt="2020-09-18T22:33:48.317" v="9097" actId="47"/>
        <pc:sldMkLst>
          <pc:docMk/>
          <pc:sldMk cId="498223198" sldId="501"/>
        </pc:sldMkLst>
      </pc:sldChg>
      <pc:sldChg chg="del">
        <pc:chgData name="Michael A Fudge Jr" userId="133895e8-240b-4811-850e-9cf94297d089" providerId="ADAL" clId="{530532E4-AC65-4B07-86CB-CE1EC221E0F2}" dt="2020-09-18T22:33:48.317" v="9097" actId="47"/>
        <pc:sldMkLst>
          <pc:docMk/>
          <pc:sldMk cId="2742014929" sldId="502"/>
        </pc:sldMkLst>
      </pc:sldChg>
      <pc:sldChg chg="del">
        <pc:chgData name="Michael A Fudge Jr" userId="133895e8-240b-4811-850e-9cf94297d089" providerId="ADAL" clId="{530532E4-AC65-4B07-86CB-CE1EC221E0F2}" dt="2020-09-18T22:33:48.317" v="9097" actId="47"/>
        <pc:sldMkLst>
          <pc:docMk/>
          <pc:sldMk cId="2449543451" sldId="503"/>
        </pc:sldMkLst>
      </pc:sldChg>
      <pc:sldChg chg="del">
        <pc:chgData name="Michael A Fudge Jr" userId="133895e8-240b-4811-850e-9cf94297d089" providerId="ADAL" clId="{530532E4-AC65-4B07-86CB-CE1EC221E0F2}" dt="2020-09-18T22:33:48.317" v="9097" actId="47"/>
        <pc:sldMkLst>
          <pc:docMk/>
          <pc:sldMk cId="3835540054" sldId="505"/>
        </pc:sldMkLst>
      </pc:sldChg>
      <pc:sldChg chg="del">
        <pc:chgData name="Michael A Fudge Jr" userId="133895e8-240b-4811-850e-9cf94297d089" providerId="ADAL" clId="{530532E4-AC65-4B07-86CB-CE1EC221E0F2}" dt="2020-09-18T22:33:48.317" v="9097" actId="47"/>
        <pc:sldMkLst>
          <pc:docMk/>
          <pc:sldMk cId="658254534" sldId="507"/>
        </pc:sldMkLst>
      </pc:sldChg>
      <pc:sldChg chg="addSp modSp new mod">
        <pc:chgData name="Michael A Fudge Jr" userId="133895e8-240b-4811-850e-9cf94297d089" providerId="ADAL" clId="{530532E4-AC65-4B07-86CB-CE1EC221E0F2}" dt="2020-09-18T22:20:39.957" v="7615" actId="20577"/>
        <pc:sldMkLst>
          <pc:docMk/>
          <pc:sldMk cId="3597060519" sldId="508"/>
        </pc:sldMkLst>
        <pc:spChg chg="mod">
          <ac:chgData name="Michael A Fudge Jr" userId="133895e8-240b-4811-850e-9cf94297d089" providerId="ADAL" clId="{530532E4-AC65-4B07-86CB-CE1EC221E0F2}" dt="2020-09-18T22:18:48.116" v="7540" actId="20577"/>
          <ac:spMkLst>
            <pc:docMk/>
            <pc:sldMk cId="3597060519" sldId="508"/>
            <ac:spMk id="2" creationId="{94C732F6-DC24-42BD-B584-05EFC86D06B6}"/>
          </ac:spMkLst>
        </pc:spChg>
        <pc:spChg chg="mod">
          <ac:chgData name="Michael A Fudge Jr" userId="133895e8-240b-4811-850e-9cf94297d089" providerId="ADAL" clId="{530532E4-AC65-4B07-86CB-CE1EC221E0F2}" dt="2020-09-18T22:19:04.954" v="7545" actId="14100"/>
          <ac:spMkLst>
            <pc:docMk/>
            <pc:sldMk cId="3597060519" sldId="508"/>
            <ac:spMk id="3" creationId="{ED453AC7-A17A-47F2-A9BC-E75B403B544A}"/>
          </ac:spMkLst>
        </pc:spChg>
        <pc:graphicFrameChg chg="add mod modGraphic">
          <ac:chgData name="Michael A Fudge Jr" userId="133895e8-240b-4811-850e-9cf94297d089" providerId="ADAL" clId="{530532E4-AC65-4B07-86CB-CE1EC221E0F2}" dt="2020-09-18T22:20:39.957" v="7615" actId="20577"/>
          <ac:graphicFrameMkLst>
            <pc:docMk/>
            <pc:sldMk cId="3597060519" sldId="508"/>
            <ac:graphicFrameMk id="5" creationId="{989DB787-BE52-440C-9BDC-B1867C91F1E3}"/>
          </ac:graphicFrameMkLst>
        </pc:graphicFrameChg>
      </pc:sldChg>
      <pc:sldChg chg="addSp delSp modSp new mod ord setBg">
        <pc:chgData name="Michael A Fudge Jr" userId="133895e8-240b-4811-850e-9cf94297d089" providerId="ADAL" clId="{530532E4-AC65-4B07-86CB-CE1EC221E0F2}" dt="2020-09-18T19:28:29.031" v="2997" actId="20577"/>
        <pc:sldMkLst>
          <pc:docMk/>
          <pc:sldMk cId="2573917375" sldId="509"/>
        </pc:sldMkLst>
        <pc:spChg chg="mod">
          <ac:chgData name="Michael A Fudge Jr" userId="133895e8-240b-4811-850e-9cf94297d089" providerId="ADAL" clId="{530532E4-AC65-4B07-86CB-CE1EC221E0F2}" dt="2020-09-18T17:54:23.142" v="412" actId="26606"/>
          <ac:spMkLst>
            <pc:docMk/>
            <pc:sldMk cId="2573917375" sldId="509"/>
            <ac:spMk id="2" creationId="{00A170AC-8FEA-41D2-8B52-D721806BE75E}"/>
          </ac:spMkLst>
        </pc:spChg>
        <pc:spChg chg="mod">
          <ac:chgData name="Michael A Fudge Jr" userId="133895e8-240b-4811-850e-9cf94297d089" providerId="ADAL" clId="{530532E4-AC65-4B07-86CB-CE1EC221E0F2}" dt="2020-09-18T19:28:29.031" v="2997" actId="20577"/>
          <ac:spMkLst>
            <pc:docMk/>
            <pc:sldMk cId="2573917375" sldId="509"/>
            <ac:spMk id="3" creationId="{45914E6F-7B0E-448E-8241-B57E4A9D0D6B}"/>
          </ac:spMkLst>
        </pc:spChg>
        <pc:spChg chg="add">
          <ac:chgData name="Michael A Fudge Jr" userId="133895e8-240b-4811-850e-9cf94297d089" providerId="ADAL" clId="{530532E4-AC65-4B07-86CB-CE1EC221E0F2}" dt="2020-09-18T17:54:23.142" v="412" actId="26606"/>
          <ac:spMkLst>
            <pc:docMk/>
            <pc:sldMk cId="2573917375" sldId="509"/>
            <ac:spMk id="8" creationId="{907EF6B7-1338-4443-8C46-6A318D952DFD}"/>
          </ac:spMkLst>
        </pc:spChg>
        <pc:spChg chg="add mod">
          <ac:chgData name="Michael A Fudge Jr" userId="133895e8-240b-4811-850e-9cf94297d089" providerId="ADAL" clId="{530532E4-AC65-4B07-86CB-CE1EC221E0F2}" dt="2020-09-18T17:54:40.996" v="414" actId="207"/>
          <ac:spMkLst>
            <pc:docMk/>
            <pc:sldMk cId="2573917375" sldId="509"/>
            <ac:spMk id="10" creationId="{DAAE4CDD-124C-4DCF-9584-B6033B545DD5}"/>
          </ac:spMkLst>
        </pc:spChg>
        <pc:spChg chg="add del">
          <ac:chgData name="Michael A Fudge Jr" userId="133895e8-240b-4811-850e-9cf94297d089" providerId="ADAL" clId="{530532E4-AC65-4B07-86CB-CE1EC221E0F2}" dt="2020-09-18T17:54:31.088" v="413" actId="478"/>
          <ac:spMkLst>
            <pc:docMk/>
            <pc:sldMk cId="2573917375" sldId="509"/>
            <ac:spMk id="12" creationId="{081E4A58-353D-44AE-B2FC-2A74E2E400F7}"/>
          </ac:spMkLst>
        </pc:spChg>
      </pc:sldChg>
      <pc:sldChg chg="addSp modSp new mod modAnim">
        <pc:chgData name="Michael A Fudge Jr" userId="133895e8-240b-4811-850e-9cf94297d089" providerId="ADAL" clId="{530532E4-AC65-4B07-86CB-CE1EC221E0F2}" dt="2020-09-18T18:19:14.625" v="2119"/>
        <pc:sldMkLst>
          <pc:docMk/>
          <pc:sldMk cId="439912674" sldId="510"/>
        </pc:sldMkLst>
        <pc:spChg chg="mod">
          <ac:chgData name="Michael A Fudge Jr" userId="133895e8-240b-4811-850e-9cf94297d089" providerId="ADAL" clId="{530532E4-AC65-4B07-86CB-CE1EC221E0F2}" dt="2020-09-18T17:58:40.856" v="686" actId="20577"/>
          <ac:spMkLst>
            <pc:docMk/>
            <pc:sldMk cId="439912674" sldId="510"/>
            <ac:spMk id="2" creationId="{FB9F5468-8EA7-4C4C-A4E0-C9267EEDC64D}"/>
          </ac:spMkLst>
        </pc:spChg>
        <pc:spChg chg="mod">
          <ac:chgData name="Michael A Fudge Jr" userId="133895e8-240b-4811-850e-9cf94297d089" providerId="ADAL" clId="{530532E4-AC65-4B07-86CB-CE1EC221E0F2}" dt="2020-09-18T17:59:24.879" v="766" actId="20577"/>
          <ac:spMkLst>
            <pc:docMk/>
            <pc:sldMk cId="439912674" sldId="510"/>
            <ac:spMk id="3" creationId="{19FCB0BA-7932-46EA-AB5C-7A5397CB65FD}"/>
          </ac:spMkLst>
        </pc:spChg>
        <pc:spChg chg="add mod">
          <ac:chgData name="Michael A Fudge Jr" userId="133895e8-240b-4811-850e-9cf94297d089" providerId="ADAL" clId="{530532E4-AC65-4B07-86CB-CE1EC221E0F2}" dt="2020-09-18T18:16:13.400" v="2078" actId="1076"/>
          <ac:spMkLst>
            <pc:docMk/>
            <pc:sldMk cId="439912674" sldId="510"/>
            <ac:spMk id="5" creationId="{1694A870-6E72-4B59-BF94-BAD0D3FCF9A7}"/>
          </ac:spMkLst>
        </pc:spChg>
        <pc:spChg chg="add mod">
          <ac:chgData name="Michael A Fudge Jr" userId="133895e8-240b-4811-850e-9cf94297d089" providerId="ADAL" clId="{530532E4-AC65-4B07-86CB-CE1EC221E0F2}" dt="2020-09-18T18:16:13.400" v="2078" actId="1076"/>
          <ac:spMkLst>
            <pc:docMk/>
            <pc:sldMk cId="439912674" sldId="510"/>
            <ac:spMk id="7" creationId="{78B29359-086C-461A-8C33-05598363CDB9}"/>
          </ac:spMkLst>
        </pc:spChg>
        <pc:spChg chg="add mod">
          <ac:chgData name="Michael A Fudge Jr" userId="133895e8-240b-4811-850e-9cf94297d089" providerId="ADAL" clId="{530532E4-AC65-4B07-86CB-CE1EC221E0F2}" dt="2020-09-18T18:16:13.400" v="2078" actId="1076"/>
          <ac:spMkLst>
            <pc:docMk/>
            <pc:sldMk cId="439912674" sldId="510"/>
            <ac:spMk id="9" creationId="{4DC0AEED-C237-4A7E-BEBA-1D6862059F7E}"/>
          </ac:spMkLst>
        </pc:spChg>
        <pc:spChg chg="add mod">
          <ac:chgData name="Michael A Fudge Jr" userId="133895e8-240b-4811-850e-9cf94297d089" providerId="ADAL" clId="{530532E4-AC65-4B07-86CB-CE1EC221E0F2}" dt="2020-09-18T18:16:13.400" v="2078" actId="1076"/>
          <ac:spMkLst>
            <pc:docMk/>
            <pc:sldMk cId="439912674" sldId="510"/>
            <ac:spMk id="11" creationId="{DB43AE25-6F7D-4338-8B84-0992CB85EEE6}"/>
          </ac:spMkLst>
        </pc:spChg>
        <pc:spChg chg="add mod">
          <ac:chgData name="Michael A Fudge Jr" userId="133895e8-240b-4811-850e-9cf94297d089" providerId="ADAL" clId="{530532E4-AC65-4B07-86CB-CE1EC221E0F2}" dt="2020-09-18T18:16:13.400" v="2078" actId="1076"/>
          <ac:spMkLst>
            <pc:docMk/>
            <pc:sldMk cId="439912674" sldId="510"/>
            <ac:spMk id="13" creationId="{99192B1F-9830-40BC-BF54-8A8E561055A9}"/>
          </ac:spMkLst>
        </pc:spChg>
        <pc:spChg chg="add mod">
          <ac:chgData name="Michael A Fudge Jr" userId="133895e8-240b-4811-850e-9cf94297d089" providerId="ADAL" clId="{530532E4-AC65-4B07-86CB-CE1EC221E0F2}" dt="2020-09-18T18:16:13.400" v="2078" actId="1076"/>
          <ac:spMkLst>
            <pc:docMk/>
            <pc:sldMk cId="439912674" sldId="510"/>
            <ac:spMk id="15" creationId="{54D77C58-F9AD-4CFF-9436-9EEB9D7C4EE7}"/>
          </ac:spMkLst>
        </pc:spChg>
        <pc:graphicFrameChg chg="add mod modGraphic">
          <ac:chgData name="Michael A Fudge Jr" userId="133895e8-240b-4811-850e-9cf94297d089" providerId="ADAL" clId="{530532E4-AC65-4B07-86CB-CE1EC221E0F2}" dt="2020-09-18T18:16:58.271" v="2088" actId="1076"/>
          <ac:graphicFrameMkLst>
            <pc:docMk/>
            <pc:sldMk cId="439912674" sldId="510"/>
            <ac:graphicFrameMk id="16" creationId="{28DCDE96-9F1E-4CC7-A361-68BD8E3BD1CF}"/>
          </ac:graphicFrameMkLst>
        </pc:graphicFrameChg>
        <pc:graphicFrameChg chg="add mod modGraphic">
          <ac:chgData name="Michael A Fudge Jr" userId="133895e8-240b-4811-850e-9cf94297d089" providerId="ADAL" clId="{530532E4-AC65-4B07-86CB-CE1EC221E0F2}" dt="2020-09-18T18:17:18.255" v="2095" actId="20577"/>
          <ac:graphicFrameMkLst>
            <pc:docMk/>
            <pc:sldMk cId="439912674" sldId="510"/>
            <ac:graphicFrameMk id="18" creationId="{FBA5378A-62E1-4F42-8C33-EE7779AF1CDD}"/>
          </ac:graphicFrameMkLst>
        </pc:graphicFrameChg>
        <pc:graphicFrameChg chg="add mod modGraphic">
          <ac:chgData name="Michael A Fudge Jr" userId="133895e8-240b-4811-850e-9cf94297d089" providerId="ADAL" clId="{530532E4-AC65-4B07-86CB-CE1EC221E0F2}" dt="2020-09-18T18:17:38.514" v="2104" actId="20577"/>
          <ac:graphicFrameMkLst>
            <pc:docMk/>
            <pc:sldMk cId="439912674" sldId="510"/>
            <ac:graphicFrameMk id="20" creationId="{EA967801-BF51-4C33-9520-03782868BAE1}"/>
          </ac:graphicFrameMkLst>
        </pc:graphicFrameChg>
      </pc:sldChg>
      <pc:sldChg chg="addSp delSp modSp new mod delAnim modAnim">
        <pc:chgData name="Michael A Fudge Jr" userId="133895e8-240b-4811-850e-9cf94297d089" providerId="ADAL" clId="{530532E4-AC65-4B07-86CB-CE1EC221E0F2}" dt="2020-09-18T19:50:10.316" v="4307"/>
        <pc:sldMkLst>
          <pc:docMk/>
          <pc:sldMk cId="3835384736" sldId="511"/>
        </pc:sldMkLst>
        <pc:spChg chg="mod">
          <ac:chgData name="Michael A Fudge Jr" userId="133895e8-240b-4811-850e-9cf94297d089" providerId="ADAL" clId="{530532E4-AC65-4B07-86CB-CE1EC221E0F2}" dt="2020-09-18T19:29:08.422" v="3002" actId="20577"/>
          <ac:spMkLst>
            <pc:docMk/>
            <pc:sldMk cId="3835384736" sldId="511"/>
            <ac:spMk id="2" creationId="{DCB14187-1514-4DFD-90DB-7C9EB8BF696B}"/>
          </ac:spMkLst>
        </pc:spChg>
        <pc:spChg chg="mod">
          <ac:chgData name="Michael A Fudge Jr" userId="133895e8-240b-4811-850e-9cf94297d089" providerId="ADAL" clId="{530532E4-AC65-4B07-86CB-CE1EC221E0F2}" dt="2020-09-18T19:49:03.985" v="4294" actId="20577"/>
          <ac:spMkLst>
            <pc:docMk/>
            <pc:sldMk cId="3835384736" sldId="511"/>
            <ac:spMk id="3" creationId="{8F639F3F-D506-4405-B427-18CC5F8B2C38}"/>
          </ac:spMkLst>
        </pc:spChg>
        <pc:spChg chg="add del mod">
          <ac:chgData name="Michael A Fudge Jr" userId="133895e8-240b-4811-850e-9cf94297d089" providerId="ADAL" clId="{530532E4-AC65-4B07-86CB-CE1EC221E0F2}" dt="2020-09-18T19:49:51.316" v="4302" actId="478"/>
          <ac:spMkLst>
            <pc:docMk/>
            <pc:sldMk cId="3835384736" sldId="511"/>
            <ac:spMk id="5" creationId="{C4ECEAC8-71AB-4B21-B805-FB7BB9E4C7D6}"/>
          </ac:spMkLst>
        </pc:spChg>
        <pc:spChg chg="add mod">
          <ac:chgData name="Michael A Fudge Jr" userId="133895e8-240b-4811-850e-9cf94297d089" providerId="ADAL" clId="{530532E4-AC65-4B07-86CB-CE1EC221E0F2}" dt="2020-09-18T19:49:55.566" v="4304" actId="1076"/>
          <ac:spMkLst>
            <pc:docMk/>
            <pc:sldMk cId="3835384736" sldId="511"/>
            <ac:spMk id="13" creationId="{925529A2-CF89-4E59-9839-09CB42D224F4}"/>
          </ac:spMkLst>
        </pc:spChg>
        <pc:graphicFrameChg chg="add del mod">
          <ac:chgData name="Michael A Fudge Jr" userId="133895e8-240b-4811-850e-9cf94297d089" providerId="ADAL" clId="{530532E4-AC65-4B07-86CB-CE1EC221E0F2}" dt="2020-09-18T19:49:51.316" v="4302" actId="478"/>
          <ac:graphicFrameMkLst>
            <pc:docMk/>
            <pc:sldMk cId="3835384736" sldId="511"/>
            <ac:graphicFrameMk id="7" creationId="{2D749C76-D7B0-4B79-B179-76AB61F3EAB7}"/>
          </ac:graphicFrameMkLst>
        </pc:graphicFrameChg>
        <pc:graphicFrameChg chg="add del mod">
          <ac:chgData name="Michael A Fudge Jr" userId="133895e8-240b-4811-850e-9cf94297d089" providerId="ADAL" clId="{530532E4-AC65-4B07-86CB-CE1EC221E0F2}" dt="2020-09-18T19:49:51.316" v="4302" actId="478"/>
          <ac:graphicFrameMkLst>
            <pc:docMk/>
            <pc:sldMk cId="3835384736" sldId="511"/>
            <ac:graphicFrameMk id="9" creationId="{632528EA-9BAB-4F8F-94DA-3A4744516228}"/>
          </ac:graphicFrameMkLst>
        </pc:graphicFrameChg>
        <pc:graphicFrameChg chg="add mod">
          <ac:chgData name="Michael A Fudge Jr" userId="133895e8-240b-4811-850e-9cf94297d089" providerId="ADAL" clId="{530532E4-AC65-4B07-86CB-CE1EC221E0F2}" dt="2020-09-18T19:49:55.566" v="4304" actId="1076"/>
          <ac:graphicFrameMkLst>
            <pc:docMk/>
            <pc:sldMk cId="3835384736" sldId="511"/>
            <ac:graphicFrameMk id="11" creationId="{3FAAE191-BB5F-4AA6-8325-85E623008FB4}"/>
          </ac:graphicFrameMkLst>
        </pc:graphicFrameChg>
        <pc:graphicFrameChg chg="add mod">
          <ac:chgData name="Michael A Fudge Jr" userId="133895e8-240b-4811-850e-9cf94297d089" providerId="ADAL" clId="{530532E4-AC65-4B07-86CB-CE1EC221E0F2}" dt="2020-09-18T19:49:55.566" v="4304" actId="1076"/>
          <ac:graphicFrameMkLst>
            <pc:docMk/>
            <pc:sldMk cId="3835384736" sldId="511"/>
            <ac:graphicFrameMk id="15" creationId="{68C7E9A5-2FA9-4CD6-8CC1-D1A9484445F0}"/>
          </ac:graphicFrameMkLst>
        </pc:graphicFrameChg>
      </pc:sldChg>
      <pc:sldChg chg="modSp add mod ord">
        <pc:chgData name="Michael A Fudge Jr" userId="133895e8-240b-4811-850e-9cf94297d089" providerId="ADAL" clId="{530532E4-AC65-4B07-86CB-CE1EC221E0F2}" dt="2020-09-18T18:04:47.722" v="1092" actId="20577"/>
        <pc:sldMkLst>
          <pc:docMk/>
          <pc:sldMk cId="4213542034" sldId="512"/>
        </pc:sldMkLst>
        <pc:spChg chg="mod">
          <ac:chgData name="Michael A Fudge Jr" userId="133895e8-240b-4811-850e-9cf94297d089" providerId="ADAL" clId="{530532E4-AC65-4B07-86CB-CE1EC221E0F2}" dt="2020-09-18T18:01:51.182" v="810" actId="20577"/>
          <ac:spMkLst>
            <pc:docMk/>
            <pc:sldMk cId="4213542034" sldId="512"/>
            <ac:spMk id="5" creationId="{E0D04EC1-733E-4BA9-9251-8C6E6E3D01D7}"/>
          </ac:spMkLst>
        </pc:spChg>
        <pc:spChg chg="mod">
          <ac:chgData name="Michael A Fudge Jr" userId="133895e8-240b-4811-850e-9cf94297d089" providerId="ADAL" clId="{530532E4-AC65-4B07-86CB-CE1EC221E0F2}" dt="2020-09-18T18:04:47.722" v="1092" actId="20577"/>
          <ac:spMkLst>
            <pc:docMk/>
            <pc:sldMk cId="4213542034" sldId="512"/>
            <ac:spMk id="6" creationId="{E33EFCDF-893E-4DC5-B75A-872200D063CA}"/>
          </ac:spMkLst>
        </pc:spChg>
      </pc:sldChg>
      <pc:sldChg chg="modSp add mod modNotesTx">
        <pc:chgData name="Michael A Fudge Jr" userId="133895e8-240b-4811-850e-9cf94297d089" providerId="ADAL" clId="{530532E4-AC65-4B07-86CB-CE1EC221E0F2}" dt="2020-09-18T18:08:40.494" v="1476" actId="20577"/>
        <pc:sldMkLst>
          <pc:docMk/>
          <pc:sldMk cId="2510000219" sldId="513"/>
        </pc:sldMkLst>
        <pc:spChg chg="mod">
          <ac:chgData name="Michael A Fudge Jr" userId="133895e8-240b-4811-850e-9cf94297d089" providerId="ADAL" clId="{530532E4-AC65-4B07-86CB-CE1EC221E0F2}" dt="2020-09-18T18:08:40.494" v="1476" actId="20577"/>
          <ac:spMkLst>
            <pc:docMk/>
            <pc:sldMk cId="2510000219" sldId="513"/>
            <ac:spMk id="3" creationId="{23BFC44E-10DC-44C2-99E8-3D541093BB67}"/>
          </ac:spMkLst>
        </pc:spChg>
      </pc:sldChg>
      <pc:sldChg chg="modSp add mod modNotesTx">
        <pc:chgData name="Michael A Fudge Jr" userId="133895e8-240b-4811-850e-9cf94297d089" providerId="ADAL" clId="{530532E4-AC65-4B07-86CB-CE1EC221E0F2}" dt="2020-09-18T18:09:39.814" v="1627" actId="20577"/>
        <pc:sldMkLst>
          <pc:docMk/>
          <pc:sldMk cId="1631914333" sldId="514"/>
        </pc:sldMkLst>
        <pc:spChg chg="mod">
          <ac:chgData name="Michael A Fudge Jr" userId="133895e8-240b-4811-850e-9cf94297d089" providerId="ADAL" clId="{530532E4-AC65-4B07-86CB-CE1EC221E0F2}" dt="2020-09-18T18:09:23.044" v="1559" actId="20577"/>
          <ac:spMkLst>
            <pc:docMk/>
            <pc:sldMk cId="1631914333" sldId="514"/>
            <ac:spMk id="3" creationId="{23BFC44E-10DC-44C2-99E8-3D541093BB67}"/>
          </ac:spMkLst>
        </pc:spChg>
      </pc:sldChg>
      <pc:sldChg chg="addSp delSp modSp add mod ord delAnim modAnim">
        <pc:chgData name="Michael A Fudge Jr" userId="133895e8-240b-4811-850e-9cf94297d089" providerId="ADAL" clId="{530532E4-AC65-4B07-86CB-CE1EC221E0F2}" dt="2020-09-18T19:18:54.232" v="2583" actId="20577"/>
        <pc:sldMkLst>
          <pc:docMk/>
          <pc:sldMk cId="2712604712" sldId="515"/>
        </pc:sldMkLst>
        <pc:spChg chg="mod">
          <ac:chgData name="Michael A Fudge Jr" userId="133895e8-240b-4811-850e-9cf94297d089" providerId="ADAL" clId="{530532E4-AC65-4B07-86CB-CE1EC221E0F2}" dt="2020-09-18T19:18:54.232" v="2583" actId="20577"/>
          <ac:spMkLst>
            <pc:docMk/>
            <pc:sldMk cId="2712604712" sldId="515"/>
            <ac:spMk id="2" creationId="{FB9F5468-8EA7-4C4C-A4E0-C9267EEDC64D}"/>
          </ac:spMkLst>
        </pc:spChg>
        <pc:spChg chg="mod">
          <ac:chgData name="Michael A Fudge Jr" userId="133895e8-240b-4811-850e-9cf94297d089" providerId="ADAL" clId="{530532E4-AC65-4B07-86CB-CE1EC221E0F2}" dt="2020-09-18T18:23:43.587" v="2233" actId="20577"/>
          <ac:spMkLst>
            <pc:docMk/>
            <pc:sldMk cId="2712604712" sldId="515"/>
            <ac:spMk id="3" creationId="{19FCB0BA-7932-46EA-AB5C-7A5397CB65FD}"/>
          </ac:spMkLst>
        </pc:spChg>
        <pc:spChg chg="add del mod">
          <ac:chgData name="Michael A Fudge Jr" userId="133895e8-240b-4811-850e-9cf94297d089" providerId="ADAL" clId="{530532E4-AC65-4B07-86CB-CE1EC221E0F2}" dt="2020-09-18T18:23:06.052" v="2183" actId="478"/>
          <ac:spMkLst>
            <pc:docMk/>
            <pc:sldMk cId="2712604712" sldId="515"/>
            <ac:spMk id="4" creationId="{F0A5B687-BFE2-48E7-B1F6-FF51DF168FC7}"/>
          </ac:spMkLst>
        </pc:spChg>
        <pc:spChg chg="del">
          <ac:chgData name="Michael A Fudge Jr" userId="133895e8-240b-4811-850e-9cf94297d089" providerId="ADAL" clId="{530532E4-AC65-4B07-86CB-CE1EC221E0F2}" dt="2020-09-18T18:11:33.765" v="1807" actId="478"/>
          <ac:spMkLst>
            <pc:docMk/>
            <pc:sldMk cId="2712604712" sldId="515"/>
            <ac:spMk id="5" creationId="{1694A870-6E72-4B59-BF94-BAD0D3FCF9A7}"/>
          </ac:spMkLst>
        </pc:spChg>
        <pc:spChg chg="add del mod">
          <ac:chgData name="Michael A Fudge Jr" userId="133895e8-240b-4811-850e-9cf94297d089" providerId="ADAL" clId="{530532E4-AC65-4B07-86CB-CE1EC221E0F2}" dt="2020-09-18T18:23:06.052" v="2183" actId="478"/>
          <ac:spMkLst>
            <pc:docMk/>
            <pc:sldMk cId="2712604712" sldId="515"/>
            <ac:spMk id="6" creationId="{2854472A-DD71-4C94-B94E-F099A485841C}"/>
          </ac:spMkLst>
        </pc:spChg>
        <pc:spChg chg="del">
          <ac:chgData name="Michael A Fudge Jr" userId="133895e8-240b-4811-850e-9cf94297d089" providerId="ADAL" clId="{530532E4-AC65-4B07-86CB-CE1EC221E0F2}" dt="2020-09-18T18:11:33.765" v="1807" actId="478"/>
          <ac:spMkLst>
            <pc:docMk/>
            <pc:sldMk cId="2712604712" sldId="515"/>
            <ac:spMk id="7" creationId="{78B29359-086C-461A-8C33-05598363CDB9}"/>
          </ac:spMkLst>
        </pc:spChg>
        <pc:spChg chg="add del mod">
          <ac:chgData name="Michael A Fudge Jr" userId="133895e8-240b-4811-850e-9cf94297d089" providerId="ADAL" clId="{530532E4-AC65-4B07-86CB-CE1EC221E0F2}" dt="2020-09-18T18:23:06.052" v="2183" actId="478"/>
          <ac:spMkLst>
            <pc:docMk/>
            <pc:sldMk cId="2712604712" sldId="515"/>
            <ac:spMk id="8" creationId="{CA5A9170-57FF-4B67-91C3-E25171000C40}"/>
          </ac:spMkLst>
        </pc:spChg>
        <pc:spChg chg="del">
          <ac:chgData name="Michael A Fudge Jr" userId="133895e8-240b-4811-850e-9cf94297d089" providerId="ADAL" clId="{530532E4-AC65-4B07-86CB-CE1EC221E0F2}" dt="2020-09-18T18:11:33.765" v="1807" actId="478"/>
          <ac:spMkLst>
            <pc:docMk/>
            <pc:sldMk cId="2712604712" sldId="515"/>
            <ac:spMk id="9" creationId="{4DC0AEED-C237-4A7E-BEBA-1D6862059F7E}"/>
          </ac:spMkLst>
        </pc:spChg>
        <pc:spChg chg="del">
          <ac:chgData name="Michael A Fudge Jr" userId="133895e8-240b-4811-850e-9cf94297d089" providerId="ADAL" clId="{530532E4-AC65-4B07-86CB-CE1EC221E0F2}" dt="2020-09-18T18:11:33.765" v="1807" actId="478"/>
          <ac:spMkLst>
            <pc:docMk/>
            <pc:sldMk cId="2712604712" sldId="515"/>
            <ac:spMk id="11" creationId="{DB43AE25-6F7D-4338-8B84-0992CB85EEE6}"/>
          </ac:spMkLst>
        </pc:spChg>
        <pc:spChg chg="del">
          <ac:chgData name="Michael A Fudge Jr" userId="133895e8-240b-4811-850e-9cf94297d089" providerId="ADAL" clId="{530532E4-AC65-4B07-86CB-CE1EC221E0F2}" dt="2020-09-18T18:11:33.765" v="1807" actId="478"/>
          <ac:spMkLst>
            <pc:docMk/>
            <pc:sldMk cId="2712604712" sldId="515"/>
            <ac:spMk id="13" creationId="{99192B1F-9830-40BC-BF54-8A8E561055A9}"/>
          </ac:spMkLst>
        </pc:spChg>
        <pc:spChg chg="del">
          <ac:chgData name="Michael A Fudge Jr" userId="133895e8-240b-4811-850e-9cf94297d089" providerId="ADAL" clId="{530532E4-AC65-4B07-86CB-CE1EC221E0F2}" dt="2020-09-18T18:11:33.765" v="1807" actId="478"/>
          <ac:spMkLst>
            <pc:docMk/>
            <pc:sldMk cId="2712604712" sldId="515"/>
            <ac:spMk id="15" creationId="{54D77C58-F9AD-4CFF-9436-9EEB9D7C4EE7}"/>
          </ac:spMkLst>
        </pc:spChg>
        <pc:spChg chg="add del mod">
          <ac:chgData name="Michael A Fudge Jr" userId="133895e8-240b-4811-850e-9cf94297d089" providerId="ADAL" clId="{530532E4-AC65-4B07-86CB-CE1EC221E0F2}" dt="2020-09-18T18:23:06.052" v="2183" actId="478"/>
          <ac:spMkLst>
            <pc:docMk/>
            <pc:sldMk cId="2712604712" sldId="515"/>
            <ac:spMk id="17" creationId="{52B9A907-4F76-4D62-8F80-F8A661941FFD}"/>
          </ac:spMkLst>
        </pc:spChg>
        <pc:spChg chg="add del mod">
          <ac:chgData name="Michael A Fudge Jr" userId="133895e8-240b-4811-850e-9cf94297d089" providerId="ADAL" clId="{530532E4-AC65-4B07-86CB-CE1EC221E0F2}" dt="2020-09-18T18:23:06.052" v="2183" actId="478"/>
          <ac:spMkLst>
            <pc:docMk/>
            <pc:sldMk cId="2712604712" sldId="515"/>
            <ac:spMk id="19" creationId="{BB372120-F836-4862-87F5-A379B67C9B7C}"/>
          </ac:spMkLst>
        </pc:spChg>
        <pc:spChg chg="add del mod">
          <ac:chgData name="Michael A Fudge Jr" userId="133895e8-240b-4811-850e-9cf94297d089" providerId="ADAL" clId="{530532E4-AC65-4B07-86CB-CE1EC221E0F2}" dt="2020-09-18T18:23:06.052" v="2183" actId="478"/>
          <ac:spMkLst>
            <pc:docMk/>
            <pc:sldMk cId="2712604712" sldId="515"/>
            <ac:spMk id="21" creationId="{FD2E4A47-2D84-4E5A-A862-8F14CB6AB83F}"/>
          </ac:spMkLst>
        </pc:spChg>
        <pc:spChg chg="add mod">
          <ac:chgData name="Michael A Fudge Jr" userId="133895e8-240b-4811-850e-9cf94297d089" providerId="ADAL" clId="{530532E4-AC65-4B07-86CB-CE1EC221E0F2}" dt="2020-09-18T18:23:17.891" v="2185" actId="1076"/>
          <ac:spMkLst>
            <pc:docMk/>
            <pc:sldMk cId="2712604712" sldId="515"/>
            <ac:spMk id="23" creationId="{23C1706F-3817-4F11-A0C3-ADF98064B9CD}"/>
          </ac:spMkLst>
        </pc:spChg>
        <pc:spChg chg="add mod">
          <ac:chgData name="Michael A Fudge Jr" userId="133895e8-240b-4811-850e-9cf94297d089" providerId="ADAL" clId="{530532E4-AC65-4B07-86CB-CE1EC221E0F2}" dt="2020-09-18T18:23:17.891" v="2185" actId="1076"/>
          <ac:spMkLst>
            <pc:docMk/>
            <pc:sldMk cId="2712604712" sldId="515"/>
            <ac:spMk id="25" creationId="{7A5804E5-444B-454E-A3F5-A72769DB462E}"/>
          </ac:spMkLst>
        </pc:spChg>
        <pc:spChg chg="add mod">
          <ac:chgData name="Michael A Fudge Jr" userId="133895e8-240b-4811-850e-9cf94297d089" providerId="ADAL" clId="{530532E4-AC65-4B07-86CB-CE1EC221E0F2}" dt="2020-09-18T18:23:17.891" v="2185" actId="1076"/>
          <ac:spMkLst>
            <pc:docMk/>
            <pc:sldMk cId="2712604712" sldId="515"/>
            <ac:spMk id="27" creationId="{21EED625-F805-4C26-803C-D307230D4343}"/>
          </ac:spMkLst>
        </pc:spChg>
        <pc:spChg chg="add mod">
          <ac:chgData name="Michael A Fudge Jr" userId="133895e8-240b-4811-850e-9cf94297d089" providerId="ADAL" clId="{530532E4-AC65-4B07-86CB-CE1EC221E0F2}" dt="2020-09-18T18:23:17.891" v="2185" actId="1076"/>
          <ac:spMkLst>
            <pc:docMk/>
            <pc:sldMk cId="2712604712" sldId="515"/>
            <ac:spMk id="29" creationId="{4733082E-2E56-495D-88CD-748ACD747AE5}"/>
          </ac:spMkLst>
        </pc:spChg>
        <pc:spChg chg="add mod">
          <ac:chgData name="Michael A Fudge Jr" userId="133895e8-240b-4811-850e-9cf94297d089" providerId="ADAL" clId="{530532E4-AC65-4B07-86CB-CE1EC221E0F2}" dt="2020-09-18T18:23:17.891" v="2185" actId="1076"/>
          <ac:spMkLst>
            <pc:docMk/>
            <pc:sldMk cId="2712604712" sldId="515"/>
            <ac:spMk id="31" creationId="{5CD48321-BAF9-4F49-8D21-DCD22796D8F0}"/>
          </ac:spMkLst>
        </pc:spChg>
        <pc:spChg chg="add mod">
          <ac:chgData name="Michael A Fudge Jr" userId="133895e8-240b-4811-850e-9cf94297d089" providerId="ADAL" clId="{530532E4-AC65-4B07-86CB-CE1EC221E0F2}" dt="2020-09-18T18:23:17.891" v="2185" actId="1076"/>
          <ac:spMkLst>
            <pc:docMk/>
            <pc:sldMk cId="2712604712" sldId="515"/>
            <ac:spMk id="33" creationId="{9D0C08A7-BDF1-4A49-BEC6-92C4A935C124}"/>
          </ac:spMkLst>
        </pc:spChg>
        <pc:spChg chg="add mod">
          <ac:chgData name="Michael A Fudge Jr" userId="133895e8-240b-4811-850e-9cf94297d089" providerId="ADAL" clId="{530532E4-AC65-4B07-86CB-CE1EC221E0F2}" dt="2020-09-18T18:23:17.891" v="2185" actId="1076"/>
          <ac:spMkLst>
            <pc:docMk/>
            <pc:sldMk cId="2712604712" sldId="515"/>
            <ac:spMk id="35" creationId="{449B6B31-FC27-43C2-9982-7BEA73CE7535}"/>
          </ac:spMkLst>
        </pc:spChg>
        <pc:graphicFrameChg chg="add mod">
          <ac:chgData name="Michael A Fudge Jr" userId="133895e8-240b-4811-850e-9cf94297d089" providerId="ADAL" clId="{530532E4-AC65-4B07-86CB-CE1EC221E0F2}" dt="2020-09-18T18:24:00.730" v="2235" actId="1076"/>
          <ac:graphicFrameMkLst>
            <pc:docMk/>
            <pc:sldMk cId="2712604712" sldId="515"/>
            <ac:graphicFrameMk id="36" creationId="{0E93C8BB-B841-45A4-9B22-C39781E4D472}"/>
          </ac:graphicFrameMkLst>
        </pc:graphicFrameChg>
        <pc:graphicFrameChg chg="add mod">
          <ac:chgData name="Michael A Fudge Jr" userId="133895e8-240b-4811-850e-9cf94297d089" providerId="ADAL" clId="{530532E4-AC65-4B07-86CB-CE1EC221E0F2}" dt="2020-09-18T18:24:00.730" v="2235" actId="1076"/>
          <ac:graphicFrameMkLst>
            <pc:docMk/>
            <pc:sldMk cId="2712604712" sldId="515"/>
            <ac:graphicFrameMk id="37" creationId="{593ED7E6-6EDB-4A29-A7F9-BC914EA8432B}"/>
          </ac:graphicFrameMkLst>
        </pc:graphicFrameChg>
        <pc:graphicFrameChg chg="add mod modGraphic">
          <ac:chgData name="Michael A Fudge Jr" userId="133895e8-240b-4811-850e-9cf94297d089" providerId="ADAL" clId="{530532E4-AC65-4B07-86CB-CE1EC221E0F2}" dt="2020-09-18T18:24:31.398" v="2239" actId="2165"/>
          <ac:graphicFrameMkLst>
            <pc:docMk/>
            <pc:sldMk cId="2712604712" sldId="515"/>
            <ac:graphicFrameMk id="38" creationId="{AD6E1AEA-EF14-4066-856E-7A90C3988523}"/>
          </ac:graphicFrameMkLst>
        </pc:graphicFrameChg>
      </pc:sldChg>
      <pc:sldChg chg="addSp modSp add mod modAnim">
        <pc:chgData name="Michael A Fudge Jr" userId="133895e8-240b-4811-850e-9cf94297d089" providerId="ADAL" clId="{530532E4-AC65-4B07-86CB-CE1EC221E0F2}" dt="2020-09-18T18:22:29.336" v="2173" actId="20577"/>
        <pc:sldMkLst>
          <pc:docMk/>
          <pc:sldMk cId="1079552537" sldId="516"/>
        </pc:sldMkLst>
        <pc:spChg chg="mod">
          <ac:chgData name="Michael A Fudge Jr" userId="133895e8-240b-4811-850e-9cf94297d089" providerId="ADAL" clId="{530532E4-AC65-4B07-86CB-CE1EC221E0F2}" dt="2020-09-18T18:15:53.024" v="2077" actId="6549"/>
          <ac:spMkLst>
            <pc:docMk/>
            <pc:sldMk cId="1079552537" sldId="516"/>
            <ac:spMk id="3" creationId="{19FCB0BA-7932-46EA-AB5C-7A5397CB65FD}"/>
          </ac:spMkLst>
        </pc:spChg>
        <pc:spChg chg="mod">
          <ac:chgData name="Michael A Fudge Jr" userId="133895e8-240b-4811-850e-9cf94297d089" providerId="ADAL" clId="{530532E4-AC65-4B07-86CB-CE1EC221E0F2}" dt="2020-09-18T18:20:04.925" v="2127" actId="1076"/>
          <ac:spMkLst>
            <pc:docMk/>
            <pc:sldMk cId="1079552537" sldId="516"/>
            <ac:spMk id="4" creationId="{F0A5B687-BFE2-48E7-B1F6-FF51DF168FC7}"/>
          </ac:spMkLst>
        </pc:spChg>
        <pc:spChg chg="mod">
          <ac:chgData name="Michael A Fudge Jr" userId="133895e8-240b-4811-850e-9cf94297d089" providerId="ADAL" clId="{530532E4-AC65-4B07-86CB-CE1EC221E0F2}" dt="2020-09-18T18:20:04.925" v="2127" actId="1076"/>
          <ac:spMkLst>
            <pc:docMk/>
            <pc:sldMk cId="1079552537" sldId="516"/>
            <ac:spMk id="6" creationId="{2854472A-DD71-4C94-B94E-F099A485841C}"/>
          </ac:spMkLst>
        </pc:spChg>
        <pc:spChg chg="mod">
          <ac:chgData name="Michael A Fudge Jr" userId="133895e8-240b-4811-850e-9cf94297d089" providerId="ADAL" clId="{530532E4-AC65-4B07-86CB-CE1EC221E0F2}" dt="2020-09-18T18:20:04.925" v="2127" actId="1076"/>
          <ac:spMkLst>
            <pc:docMk/>
            <pc:sldMk cId="1079552537" sldId="516"/>
            <ac:spMk id="8" creationId="{CA5A9170-57FF-4B67-91C3-E25171000C40}"/>
          </ac:spMkLst>
        </pc:spChg>
        <pc:spChg chg="mod">
          <ac:chgData name="Michael A Fudge Jr" userId="133895e8-240b-4811-850e-9cf94297d089" providerId="ADAL" clId="{530532E4-AC65-4B07-86CB-CE1EC221E0F2}" dt="2020-09-18T18:20:04.925" v="2127" actId="1076"/>
          <ac:spMkLst>
            <pc:docMk/>
            <pc:sldMk cId="1079552537" sldId="516"/>
            <ac:spMk id="17" creationId="{52B9A907-4F76-4D62-8F80-F8A661941FFD}"/>
          </ac:spMkLst>
        </pc:spChg>
        <pc:spChg chg="mod">
          <ac:chgData name="Michael A Fudge Jr" userId="133895e8-240b-4811-850e-9cf94297d089" providerId="ADAL" clId="{530532E4-AC65-4B07-86CB-CE1EC221E0F2}" dt="2020-09-18T18:20:04.925" v="2127" actId="1076"/>
          <ac:spMkLst>
            <pc:docMk/>
            <pc:sldMk cId="1079552537" sldId="516"/>
            <ac:spMk id="19" creationId="{BB372120-F836-4862-87F5-A379B67C9B7C}"/>
          </ac:spMkLst>
        </pc:spChg>
        <pc:spChg chg="mod">
          <ac:chgData name="Michael A Fudge Jr" userId="133895e8-240b-4811-850e-9cf94297d089" providerId="ADAL" clId="{530532E4-AC65-4B07-86CB-CE1EC221E0F2}" dt="2020-09-18T18:20:04.925" v="2127" actId="1076"/>
          <ac:spMkLst>
            <pc:docMk/>
            <pc:sldMk cId="1079552537" sldId="516"/>
            <ac:spMk id="21" creationId="{FD2E4A47-2D84-4E5A-A862-8F14CB6AB83F}"/>
          </ac:spMkLst>
        </pc:spChg>
        <pc:graphicFrameChg chg="add mod modGraphic">
          <ac:chgData name="Michael A Fudge Jr" userId="133895e8-240b-4811-850e-9cf94297d089" providerId="ADAL" clId="{530532E4-AC65-4B07-86CB-CE1EC221E0F2}" dt="2020-09-18T18:22:29.336" v="2173" actId="20577"/>
          <ac:graphicFrameMkLst>
            <pc:docMk/>
            <pc:sldMk cId="1079552537" sldId="516"/>
            <ac:graphicFrameMk id="10" creationId="{F815B6B4-3F6A-4B4F-BAAC-49469F8086E4}"/>
          </ac:graphicFrameMkLst>
        </pc:graphicFrameChg>
        <pc:graphicFrameChg chg="add mod modGraphic">
          <ac:chgData name="Michael A Fudge Jr" userId="133895e8-240b-4811-850e-9cf94297d089" providerId="ADAL" clId="{530532E4-AC65-4B07-86CB-CE1EC221E0F2}" dt="2020-09-18T18:20:25.140" v="2132" actId="20577"/>
          <ac:graphicFrameMkLst>
            <pc:docMk/>
            <pc:sldMk cId="1079552537" sldId="516"/>
            <ac:graphicFrameMk id="11" creationId="{886822D2-2E29-47FF-BF06-5DF031D21E33}"/>
          </ac:graphicFrameMkLst>
        </pc:graphicFrameChg>
        <pc:graphicFrameChg chg="add mod modGraphic">
          <ac:chgData name="Michael A Fudge Jr" userId="133895e8-240b-4811-850e-9cf94297d089" providerId="ADAL" clId="{530532E4-AC65-4B07-86CB-CE1EC221E0F2}" dt="2020-09-18T18:20:45.071" v="2140" actId="20577"/>
          <ac:graphicFrameMkLst>
            <pc:docMk/>
            <pc:sldMk cId="1079552537" sldId="516"/>
            <ac:graphicFrameMk id="12" creationId="{A8AE05D6-02EF-46DF-9AFF-E9812861B926}"/>
          </ac:graphicFrameMkLst>
        </pc:graphicFrameChg>
      </pc:sldChg>
      <pc:sldChg chg="addSp delSp modSp add mod delAnim modAnim">
        <pc:chgData name="Michael A Fudge Jr" userId="133895e8-240b-4811-850e-9cf94297d089" providerId="ADAL" clId="{530532E4-AC65-4B07-86CB-CE1EC221E0F2}" dt="2020-09-18T18:22:51.500" v="2176"/>
        <pc:sldMkLst>
          <pc:docMk/>
          <pc:sldMk cId="1615230260" sldId="517"/>
        </pc:sldMkLst>
        <pc:spChg chg="mod">
          <ac:chgData name="Michael A Fudge Jr" userId="133895e8-240b-4811-850e-9cf94297d089" providerId="ADAL" clId="{530532E4-AC65-4B07-86CB-CE1EC221E0F2}" dt="2020-09-18T18:12:11.870" v="1823" actId="20577"/>
          <ac:spMkLst>
            <pc:docMk/>
            <pc:sldMk cId="1615230260" sldId="517"/>
            <ac:spMk id="2" creationId="{FB9F5468-8EA7-4C4C-A4E0-C9267EEDC64D}"/>
          </ac:spMkLst>
        </pc:spChg>
        <pc:spChg chg="mod">
          <ac:chgData name="Michael A Fudge Jr" userId="133895e8-240b-4811-850e-9cf94297d089" providerId="ADAL" clId="{530532E4-AC65-4B07-86CB-CE1EC221E0F2}" dt="2020-09-18T18:15:10.585" v="2005" actId="27636"/>
          <ac:spMkLst>
            <pc:docMk/>
            <pc:sldMk cId="1615230260" sldId="517"/>
            <ac:spMk id="3" creationId="{19FCB0BA-7932-46EA-AB5C-7A5397CB65FD}"/>
          </ac:spMkLst>
        </pc:spChg>
        <pc:spChg chg="del">
          <ac:chgData name="Michael A Fudge Jr" userId="133895e8-240b-4811-850e-9cf94297d089" providerId="ADAL" clId="{530532E4-AC65-4B07-86CB-CE1EC221E0F2}" dt="2020-09-18T18:12:51.314" v="1844" actId="478"/>
          <ac:spMkLst>
            <pc:docMk/>
            <pc:sldMk cId="1615230260" sldId="517"/>
            <ac:spMk id="4" creationId="{F0A5B687-BFE2-48E7-B1F6-FF51DF168FC7}"/>
          </ac:spMkLst>
        </pc:spChg>
        <pc:spChg chg="add mod">
          <ac:chgData name="Michael A Fudge Jr" userId="133895e8-240b-4811-850e-9cf94297d089" providerId="ADAL" clId="{530532E4-AC65-4B07-86CB-CE1EC221E0F2}" dt="2020-09-18T18:13:11.781" v="1846" actId="1076"/>
          <ac:spMkLst>
            <pc:docMk/>
            <pc:sldMk cId="1615230260" sldId="517"/>
            <ac:spMk id="5" creationId="{32F4B328-E253-4116-BE42-A62739E01E60}"/>
          </ac:spMkLst>
        </pc:spChg>
        <pc:spChg chg="del">
          <ac:chgData name="Michael A Fudge Jr" userId="133895e8-240b-4811-850e-9cf94297d089" providerId="ADAL" clId="{530532E4-AC65-4B07-86CB-CE1EC221E0F2}" dt="2020-09-18T18:12:51.314" v="1844" actId="478"/>
          <ac:spMkLst>
            <pc:docMk/>
            <pc:sldMk cId="1615230260" sldId="517"/>
            <ac:spMk id="6" creationId="{2854472A-DD71-4C94-B94E-F099A485841C}"/>
          </ac:spMkLst>
        </pc:spChg>
        <pc:spChg chg="add mod">
          <ac:chgData name="Michael A Fudge Jr" userId="133895e8-240b-4811-850e-9cf94297d089" providerId="ADAL" clId="{530532E4-AC65-4B07-86CB-CE1EC221E0F2}" dt="2020-09-18T18:13:11.781" v="1846" actId="1076"/>
          <ac:spMkLst>
            <pc:docMk/>
            <pc:sldMk cId="1615230260" sldId="517"/>
            <ac:spMk id="7" creationId="{895AEE19-5532-43FE-BCDA-FB3A1804E564}"/>
          </ac:spMkLst>
        </pc:spChg>
        <pc:spChg chg="del">
          <ac:chgData name="Michael A Fudge Jr" userId="133895e8-240b-4811-850e-9cf94297d089" providerId="ADAL" clId="{530532E4-AC65-4B07-86CB-CE1EC221E0F2}" dt="2020-09-18T18:12:51.314" v="1844" actId="478"/>
          <ac:spMkLst>
            <pc:docMk/>
            <pc:sldMk cId="1615230260" sldId="517"/>
            <ac:spMk id="8" creationId="{CA5A9170-57FF-4B67-91C3-E25171000C40}"/>
          </ac:spMkLst>
        </pc:spChg>
        <pc:spChg chg="add mod">
          <ac:chgData name="Michael A Fudge Jr" userId="133895e8-240b-4811-850e-9cf94297d089" providerId="ADAL" clId="{530532E4-AC65-4B07-86CB-CE1EC221E0F2}" dt="2020-09-18T18:13:11.781" v="1846" actId="1076"/>
          <ac:spMkLst>
            <pc:docMk/>
            <pc:sldMk cId="1615230260" sldId="517"/>
            <ac:spMk id="9" creationId="{3A58A564-8E52-45BD-AA8D-A63631B3C00B}"/>
          </ac:spMkLst>
        </pc:spChg>
        <pc:spChg chg="add mod">
          <ac:chgData name="Michael A Fudge Jr" userId="133895e8-240b-4811-850e-9cf94297d089" providerId="ADAL" clId="{530532E4-AC65-4B07-86CB-CE1EC221E0F2}" dt="2020-09-18T18:13:11.781" v="1846" actId="1076"/>
          <ac:spMkLst>
            <pc:docMk/>
            <pc:sldMk cId="1615230260" sldId="517"/>
            <ac:spMk id="11" creationId="{08A3EC9D-8692-4718-8405-2944B416D9B0}"/>
          </ac:spMkLst>
        </pc:spChg>
        <pc:spChg chg="add mod">
          <ac:chgData name="Michael A Fudge Jr" userId="133895e8-240b-4811-850e-9cf94297d089" providerId="ADAL" clId="{530532E4-AC65-4B07-86CB-CE1EC221E0F2}" dt="2020-09-18T18:13:11.781" v="1846" actId="1076"/>
          <ac:spMkLst>
            <pc:docMk/>
            <pc:sldMk cId="1615230260" sldId="517"/>
            <ac:spMk id="13" creationId="{7B4B5F81-1991-4B26-A2A3-9F7C99E0C687}"/>
          </ac:spMkLst>
        </pc:spChg>
        <pc:spChg chg="add mod">
          <ac:chgData name="Michael A Fudge Jr" userId="133895e8-240b-4811-850e-9cf94297d089" providerId="ADAL" clId="{530532E4-AC65-4B07-86CB-CE1EC221E0F2}" dt="2020-09-18T18:13:11.781" v="1846" actId="1076"/>
          <ac:spMkLst>
            <pc:docMk/>
            <pc:sldMk cId="1615230260" sldId="517"/>
            <ac:spMk id="15" creationId="{7B16AB68-E574-470F-873D-2C5857262A4A}"/>
          </ac:spMkLst>
        </pc:spChg>
        <pc:spChg chg="del">
          <ac:chgData name="Michael A Fudge Jr" userId="133895e8-240b-4811-850e-9cf94297d089" providerId="ADAL" clId="{530532E4-AC65-4B07-86CB-CE1EC221E0F2}" dt="2020-09-18T18:12:51.314" v="1844" actId="478"/>
          <ac:spMkLst>
            <pc:docMk/>
            <pc:sldMk cId="1615230260" sldId="517"/>
            <ac:spMk id="17" creationId="{52B9A907-4F76-4D62-8F80-F8A661941FFD}"/>
          </ac:spMkLst>
        </pc:spChg>
        <pc:spChg chg="del">
          <ac:chgData name="Michael A Fudge Jr" userId="133895e8-240b-4811-850e-9cf94297d089" providerId="ADAL" clId="{530532E4-AC65-4B07-86CB-CE1EC221E0F2}" dt="2020-09-18T18:12:51.314" v="1844" actId="478"/>
          <ac:spMkLst>
            <pc:docMk/>
            <pc:sldMk cId="1615230260" sldId="517"/>
            <ac:spMk id="19" creationId="{BB372120-F836-4862-87F5-A379B67C9B7C}"/>
          </ac:spMkLst>
        </pc:spChg>
        <pc:spChg chg="del">
          <ac:chgData name="Michael A Fudge Jr" userId="133895e8-240b-4811-850e-9cf94297d089" providerId="ADAL" clId="{530532E4-AC65-4B07-86CB-CE1EC221E0F2}" dt="2020-09-18T18:12:51.314" v="1844" actId="478"/>
          <ac:spMkLst>
            <pc:docMk/>
            <pc:sldMk cId="1615230260" sldId="517"/>
            <ac:spMk id="21" creationId="{FD2E4A47-2D84-4E5A-A862-8F14CB6AB83F}"/>
          </ac:spMkLst>
        </pc:spChg>
        <pc:spChg chg="add mod">
          <ac:chgData name="Michael A Fudge Jr" userId="133895e8-240b-4811-850e-9cf94297d089" providerId="ADAL" clId="{530532E4-AC65-4B07-86CB-CE1EC221E0F2}" dt="2020-09-18T18:13:11.781" v="1846" actId="1076"/>
          <ac:spMkLst>
            <pc:docMk/>
            <pc:sldMk cId="1615230260" sldId="517"/>
            <ac:spMk id="23" creationId="{BD1D887C-D3C5-400D-B0AD-8DB8418C3646}"/>
          </ac:spMkLst>
        </pc:spChg>
        <pc:graphicFrameChg chg="add mod modGraphic">
          <ac:chgData name="Michael A Fudge Jr" userId="133895e8-240b-4811-850e-9cf94297d089" providerId="ADAL" clId="{530532E4-AC65-4B07-86CB-CE1EC221E0F2}" dt="2020-09-18T18:22:22.294" v="2171" actId="20577"/>
          <ac:graphicFrameMkLst>
            <pc:docMk/>
            <pc:sldMk cId="1615230260" sldId="517"/>
            <ac:graphicFrameMk id="24" creationId="{52889176-A308-4176-A5DC-10433A25EC94}"/>
          </ac:graphicFrameMkLst>
        </pc:graphicFrameChg>
        <pc:graphicFrameChg chg="add mod modGraphic">
          <ac:chgData name="Michael A Fudge Jr" userId="133895e8-240b-4811-850e-9cf94297d089" providerId="ADAL" clId="{530532E4-AC65-4B07-86CB-CE1EC221E0F2}" dt="2020-09-18T18:21:38.496" v="2154" actId="20577"/>
          <ac:graphicFrameMkLst>
            <pc:docMk/>
            <pc:sldMk cId="1615230260" sldId="517"/>
            <ac:graphicFrameMk id="25" creationId="{A1FB032C-AD88-4989-9410-ABB8BEE842B7}"/>
          </ac:graphicFrameMkLst>
        </pc:graphicFrameChg>
        <pc:graphicFrameChg chg="add mod modGraphic">
          <ac:chgData name="Michael A Fudge Jr" userId="133895e8-240b-4811-850e-9cf94297d089" providerId="ADAL" clId="{530532E4-AC65-4B07-86CB-CE1EC221E0F2}" dt="2020-09-18T18:21:57.192" v="2159" actId="2165"/>
          <ac:graphicFrameMkLst>
            <pc:docMk/>
            <pc:sldMk cId="1615230260" sldId="517"/>
            <ac:graphicFrameMk id="26" creationId="{DC0A7895-B563-4362-8950-8FCAEE1C5263}"/>
          </ac:graphicFrameMkLst>
        </pc:graphicFrameChg>
      </pc:sldChg>
      <pc:sldChg chg="addSp delSp modSp new mod modAnim">
        <pc:chgData name="Michael A Fudge Jr" userId="133895e8-240b-4811-850e-9cf94297d089" providerId="ADAL" clId="{530532E4-AC65-4B07-86CB-CE1EC221E0F2}" dt="2020-09-18T22:01:30.642" v="5825"/>
        <pc:sldMkLst>
          <pc:docMk/>
          <pc:sldMk cId="3937859704" sldId="518"/>
        </pc:sldMkLst>
        <pc:spChg chg="mod">
          <ac:chgData name="Michael A Fudge Jr" userId="133895e8-240b-4811-850e-9cf94297d089" providerId="ADAL" clId="{530532E4-AC65-4B07-86CB-CE1EC221E0F2}" dt="2020-09-18T20:14:39.617" v="5821" actId="14100"/>
          <ac:spMkLst>
            <pc:docMk/>
            <pc:sldMk cId="3937859704" sldId="518"/>
            <ac:spMk id="2" creationId="{F76BCDC2-C124-4867-8143-F85E1978DD1A}"/>
          </ac:spMkLst>
        </pc:spChg>
        <pc:spChg chg="del">
          <ac:chgData name="Michael A Fudge Jr" userId="133895e8-240b-4811-850e-9cf94297d089" providerId="ADAL" clId="{530532E4-AC65-4B07-86CB-CE1EC221E0F2}" dt="2020-09-18T20:14:08.497" v="5767" actId="478"/>
          <ac:spMkLst>
            <pc:docMk/>
            <pc:sldMk cId="3937859704" sldId="518"/>
            <ac:spMk id="3" creationId="{0BF85EEB-B806-47BB-B4A9-B6293E68FCE3}"/>
          </ac:spMkLst>
        </pc:spChg>
        <pc:spChg chg="mod">
          <ac:chgData name="Michael A Fudge Jr" userId="133895e8-240b-4811-850e-9cf94297d089" providerId="ADAL" clId="{530532E4-AC65-4B07-86CB-CE1EC221E0F2}" dt="2020-09-18T20:14:02.070" v="5766"/>
          <ac:spMkLst>
            <pc:docMk/>
            <pc:sldMk cId="3937859704" sldId="518"/>
            <ac:spMk id="6" creationId="{3F12E4AF-69F7-4CE7-AB9B-2C9BB1AA693D}"/>
          </ac:spMkLst>
        </pc:spChg>
        <pc:spChg chg="mod">
          <ac:chgData name="Michael A Fudge Jr" userId="133895e8-240b-4811-850e-9cf94297d089" providerId="ADAL" clId="{530532E4-AC65-4B07-86CB-CE1EC221E0F2}" dt="2020-09-18T20:14:02.070" v="5766"/>
          <ac:spMkLst>
            <pc:docMk/>
            <pc:sldMk cId="3937859704" sldId="518"/>
            <ac:spMk id="11" creationId="{E04FA940-9B74-4188-94A1-45FB699418D5}"/>
          </ac:spMkLst>
        </pc:spChg>
        <pc:spChg chg="add mod">
          <ac:chgData name="Michael A Fudge Jr" userId="133895e8-240b-4811-850e-9cf94297d089" providerId="ADAL" clId="{530532E4-AC65-4B07-86CB-CE1EC221E0F2}" dt="2020-09-18T20:14:19.349" v="5770" actId="1076"/>
          <ac:spMkLst>
            <pc:docMk/>
            <pc:sldMk cId="3937859704" sldId="518"/>
            <ac:spMk id="12" creationId="{E1C8EA33-DC2C-4854-B106-30D24F82C987}"/>
          </ac:spMkLst>
        </pc:spChg>
        <pc:spChg chg="add mod">
          <ac:chgData name="Michael A Fudge Jr" userId="133895e8-240b-4811-850e-9cf94297d089" providerId="ADAL" clId="{530532E4-AC65-4B07-86CB-CE1EC221E0F2}" dt="2020-09-18T20:14:19.349" v="5770" actId="1076"/>
          <ac:spMkLst>
            <pc:docMk/>
            <pc:sldMk cId="3937859704" sldId="518"/>
            <ac:spMk id="13" creationId="{8DEBB919-6F07-48FC-8043-3DEF585637F9}"/>
          </ac:spMkLst>
        </pc:spChg>
        <pc:grpChg chg="add mod">
          <ac:chgData name="Michael A Fudge Jr" userId="133895e8-240b-4811-850e-9cf94297d089" providerId="ADAL" clId="{530532E4-AC65-4B07-86CB-CE1EC221E0F2}" dt="2020-09-18T20:14:19.349" v="5770" actId="1076"/>
          <ac:grpSpMkLst>
            <pc:docMk/>
            <pc:sldMk cId="3937859704" sldId="518"/>
            <ac:grpSpMk id="4" creationId="{43054846-E3E6-4F53-BCE4-8277A580294C}"/>
          </ac:grpSpMkLst>
        </pc:grpChg>
        <pc:grpChg chg="add mod">
          <ac:chgData name="Michael A Fudge Jr" userId="133895e8-240b-4811-850e-9cf94297d089" providerId="ADAL" clId="{530532E4-AC65-4B07-86CB-CE1EC221E0F2}" dt="2020-09-18T20:14:19.349" v="5770" actId="1076"/>
          <ac:grpSpMkLst>
            <pc:docMk/>
            <pc:sldMk cId="3937859704" sldId="518"/>
            <ac:grpSpMk id="7" creationId="{91E71473-4A17-42D5-A86C-AEFA5A45868D}"/>
          </ac:grpSpMkLst>
        </pc:grpChg>
        <pc:picChg chg="mod">
          <ac:chgData name="Michael A Fudge Jr" userId="133895e8-240b-4811-850e-9cf94297d089" providerId="ADAL" clId="{530532E4-AC65-4B07-86CB-CE1EC221E0F2}" dt="2020-09-18T20:14:02.070" v="5766"/>
          <ac:picMkLst>
            <pc:docMk/>
            <pc:sldMk cId="3937859704" sldId="518"/>
            <ac:picMk id="5" creationId="{36033B16-6E9F-4FED-88DA-1228334B9857}"/>
          </ac:picMkLst>
        </pc:picChg>
        <pc:picChg chg="mod">
          <ac:chgData name="Michael A Fudge Jr" userId="133895e8-240b-4811-850e-9cf94297d089" providerId="ADAL" clId="{530532E4-AC65-4B07-86CB-CE1EC221E0F2}" dt="2020-09-18T20:14:02.070" v="5766"/>
          <ac:picMkLst>
            <pc:docMk/>
            <pc:sldMk cId="3937859704" sldId="518"/>
            <ac:picMk id="8" creationId="{5FA0270D-AFA7-4EC4-813D-78202DA9C511}"/>
          </ac:picMkLst>
        </pc:picChg>
        <pc:picChg chg="mod">
          <ac:chgData name="Michael A Fudge Jr" userId="133895e8-240b-4811-850e-9cf94297d089" providerId="ADAL" clId="{530532E4-AC65-4B07-86CB-CE1EC221E0F2}" dt="2020-09-18T20:14:02.070" v="5766"/>
          <ac:picMkLst>
            <pc:docMk/>
            <pc:sldMk cId="3937859704" sldId="518"/>
            <ac:picMk id="9" creationId="{1F648C1A-51C2-4BC5-9A1C-E26D3AF3DA0B}"/>
          </ac:picMkLst>
        </pc:picChg>
        <pc:picChg chg="mod">
          <ac:chgData name="Michael A Fudge Jr" userId="133895e8-240b-4811-850e-9cf94297d089" providerId="ADAL" clId="{530532E4-AC65-4B07-86CB-CE1EC221E0F2}" dt="2020-09-18T20:14:02.070" v="5766"/>
          <ac:picMkLst>
            <pc:docMk/>
            <pc:sldMk cId="3937859704" sldId="518"/>
            <ac:picMk id="10" creationId="{E1BD7655-85EE-4262-B218-EAB2D8D85202}"/>
          </ac:picMkLst>
        </pc:picChg>
      </pc:sldChg>
      <pc:sldChg chg="addSp delSp modSp new mod">
        <pc:chgData name="Michael A Fudge Jr" userId="133895e8-240b-4811-850e-9cf94297d089" providerId="ADAL" clId="{530532E4-AC65-4B07-86CB-CE1EC221E0F2}" dt="2020-09-19T14:08:35.401" v="9775" actId="20577"/>
        <pc:sldMkLst>
          <pc:docMk/>
          <pc:sldMk cId="1020521621" sldId="519"/>
        </pc:sldMkLst>
        <pc:spChg chg="mod">
          <ac:chgData name="Michael A Fudge Jr" userId="133895e8-240b-4811-850e-9cf94297d089" providerId="ADAL" clId="{530532E4-AC65-4B07-86CB-CE1EC221E0F2}" dt="2020-09-19T14:08:35.401" v="9775" actId="20577"/>
          <ac:spMkLst>
            <pc:docMk/>
            <pc:sldMk cId="1020521621" sldId="519"/>
            <ac:spMk id="2" creationId="{56B35ED3-045E-4E3B-9C2F-81CC0A1A013D}"/>
          </ac:spMkLst>
        </pc:spChg>
        <pc:spChg chg="del">
          <ac:chgData name="Michael A Fudge Jr" userId="133895e8-240b-4811-850e-9cf94297d089" providerId="ADAL" clId="{530532E4-AC65-4B07-86CB-CE1EC221E0F2}" dt="2020-09-18T22:02:23.551" v="5852"/>
          <ac:spMkLst>
            <pc:docMk/>
            <pc:sldMk cId="1020521621" sldId="519"/>
            <ac:spMk id="3" creationId="{EBFD5A6F-1AAE-448E-BFB6-7201BDC58894}"/>
          </ac:spMkLst>
        </pc:spChg>
        <pc:graphicFrameChg chg="add mod modGraphic">
          <ac:chgData name="Michael A Fudge Jr" userId="133895e8-240b-4811-850e-9cf94297d089" providerId="ADAL" clId="{530532E4-AC65-4B07-86CB-CE1EC221E0F2}" dt="2020-09-18T22:04:29.453" v="5871" actId="207"/>
          <ac:graphicFrameMkLst>
            <pc:docMk/>
            <pc:sldMk cId="1020521621" sldId="519"/>
            <ac:graphicFrameMk id="4" creationId="{84365EAE-ABDB-44A2-A397-FB10CEC60EB9}"/>
          </ac:graphicFrameMkLst>
        </pc:graphicFrameChg>
      </pc:sldChg>
      <pc:sldChg chg="modSp add mod modNotesTx">
        <pc:chgData name="Michael A Fudge Jr" userId="133895e8-240b-4811-850e-9cf94297d089" providerId="ADAL" clId="{530532E4-AC65-4B07-86CB-CE1EC221E0F2}" dt="2020-09-18T19:24:20.271" v="2905" actId="6549"/>
        <pc:sldMkLst>
          <pc:docMk/>
          <pc:sldMk cId="325469189" sldId="520"/>
        </pc:sldMkLst>
        <pc:spChg chg="mod">
          <ac:chgData name="Michael A Fudge Jr" userId="133895e8-240b-4811-850e-9cf94297d089" providerId="ADAL" clId="{530532E4-AC65-4B07-86CB-CE1EC221E0F2}" dt="2020-09-18T19:24:20.271" v="2905" actId="6549"/>
          <ac:spMkLst>
            <pc:docMk/>
            <pc:sldMk cId="325469189" sldId="520"/>
            <ac:spMk id="3" creationId="{23BFC44E-10DC-44C2-99E8-3D541093BB67}"/>
          </ac:spMkLst>
        </pc:spChg>
      </pc:sldChg>
      <pc:sldChg chg="addSp delSp add del setBg delDesignElem">
        <pc:chgData name="Michael A Fudge Jr" userId="133895e8-240b-4811-850e-9cf94297d089" providerId="ADAL" clId="{530532E4-AC65-4B07-86CB-CE1EC221E0F2}" dt="2020-09-18T19:24:45.728" v="2910"/>
        <pc:sldMkLst>
          <pc:docMk/>
          <pc:sldMk cId="2084588862" sldId="521"/>
        </pc:sldMkLst>
        <pc:spChg chg="add del">
          <ac:chgData name="Michael A Fudge Jr" userId="133895e8-240b-4811-850e-9cf94297d089" providerId="ADAL" clId="{530532E4-AC65-4B07-86CB-CE1EC221E0F2}" dt="2020-09-18T19:24:45.728" v="2910"/>
          <ac:spMkLst>
            <pc:docMk/>
            <pc:sldMk cId="2084588862" sldId="521"/>
            <ac:spMk id="9" creationId="{C04BE0EF-3561-49B4-9A29-F283168A91C7}"/>
          </ac:spMkLst>
        </pc:spChg>
        <pc:spChg chg="add del">
          <ac:chgData name="Michael A Fudge Jr" userId="133895e8-240b-4811-850e-9cf94297d089" providerId="ADAL" clId="{530532E4-AC65-4B07-86CB-CE1EC221E0F2}" dt="2020-09-18T19:24:45.728" v="2910"/>
          <ac:spMkLst>
            <pc:docMk/>
            <pc:sldMk cId="2084588862" sldId="521"/>
            <ac:spMk id="12" creationId="{3E443FD7-A66B-4AA0-872D-B088B9BC5F17}"/>
          </ac:spMkLst>
        </pc:spChg>
      </pc:sldChg>
      <pc:sldChg chg="addSp delSp modSp add mod ord">
        <pc:chgData name="Michael A Fudge Jr" userId="133895e8-240b-4811-850e-9cf94297d089" providerId="ADAL" clId="{530532E4-AC65-4B07-86CB-CE1EC221E0F2}" dt="2020-09-18T19:28:06.919" v="2960" actId="1076"/>
        <pc:sldMkLst>
          <pc:docMk/>
          <pc:sldMk cId="3969184838" sldId="521"/>
        </pc:sldMkLst>
        <pc:spChg chg="mod">
          <ac:chgData name="Michael A Fudge Jr" userId="133895e8-240b-4811-850e-9cf94297d089" providerId="ADAL" clId="{530532E4-AC65-4B07-86CB-CE1EC221E0F2}" dt="2020-09-18T19:25:22.130" v="2934" actId="20577"/>
          <ac:spMkLst>
            <pc:docMk/>
            <pc:sldMk cId="3969184838" sldId="521"/>
            <ac:spMk id="2" creationId="{85954A83-1BFB-42E8-ABE1-F6284F291E27}"/>
          </ac:spMkLst>
        </pc:spChg>
        <pc:spChg chg="mod">
          <ac:chgData name="Michael A Fudge Jr" userId="133895e8-240b-4811-850e-9cf94297d089" providerId="ADAL" clId="{530532E4-AC65-4B07-86CB-CE1EC221E0F2}" dt="2020-09-18T19:28:04.864" v="2959" actId="14100"/>
          <ac:spMkLst>
            <pc:docMk/>
            <pc:sldMk cId="3969184838" sldId="521"/>
            <ac:spMk id="7" creationId="{F12D4914-7177-464E-B551-92E4647D6789}"/>
          </ac:spMkLst>
        </pc:spChg>
        <pc:spChg chg="add mod">
          <ac:chgData name="Michael A Fudge Jr" userId="133895e8-240b-4811-850e-9cf94297d089" providerId="ADAL" clId="{530532E4-AC65-4B07-86CB-CE1EC221E0F2}" dt="2020-09-18T19:27:51.669" v="2957" actId="1076"/>
          <ac:spMkLst>
            <pc:docMk/>
            <pc:sldMk cId="3969184838" sldId="521"/>
            <ac:spMk id="10" creationId="{D6F87BB6-088D-4BC6-8768-B72EAB35892C}"/>
          </ac:spMkLst>
        </pc:spChg>
        <pc:graphicFrameChg chg="del">
          <ac:chgData name="Michael A Fudge Jr" userId="133895e8-240b-4811-850e-9cf94297d089" providerId="ADAL" clId="{530532E4-AC65-4B07-86CB-CE1EC221E0F2}" dt="2020-09-18T19:25:26.267" v="2935" actId="478"/>
          <ac:graphicFrameMkLst>
            <pc:docMk/>
            <pc:sldMk cId="3969184838" sldId="521"/>
            <ac:graphicFrameMk id="4" creationId="{0345531D-5605-44D9-BACE-746EE9AF7A6E}"/>
          </ac:graphicFrameMkLst>
        </pc:graphicFrameChg>
        <pc:picChg chg="add mod">
          <ac:chgData name="Michael A Fudge Jr" userId="133895e8-240b-4811-850e-9cf94297d089" providerId="ADAL" clId="{530532E4-AC65-4B07-86CB-CE1EC221E0F2}" dt="2020-09-18T19:28:06.919" v="2960" actId="1076"/>
          <ac:picMkLst>
            <pc:docMk/>
            <pc:sldMk cId="3969184838" sldId="521"/>
            <ac:picMk id="5" creationId="{9CD89B78-9692-4BAE-AAE9-8764D05B45E5}"/>
          </ac:picMkLst>
        </pc:picChg>
        <pc:picChg chg="add del mod">
          <ac:chgData name="Michael A Fudge Jr" userId="133895e8-240b-4811-850e-9cf94297d089" providerId="ADAL" clId="{530532E4-AC65-4B07-86CB-CE1EC221E0F2}" dt="2020-09-18T19:26:33.958" v="2944" actId="27803"/>
          <ac:picMkLst>
            <pc:docMk/>
            <pc:sldMk cId="3969184838" sldId="521"/>
            <ac:picMk id="6" creationId="{F12D4914-7177-464E-B551-92E4647D6789}"/>
          </ac:picMkLst>
        </pc:picChg>
      </pc:sldChg>
      <pc:sldChg chg="modSp add mod ord modAnim">
        <pc:chgData name="Michael A Fudge Jr" userId="133895e8-240b-4811-850e-9cf94297d089" providerId="ADAL" clId="{530532E4-AC65-4B07-86CB-CE1EC221E0F2}" dt="2020-09-18T19:36:05.767" v="3375"/>
        <pc:sldMkLst>
          <pc:docMk/>
          <pc:sldMk cId="1282217721" sldId="522"/>
        </pc:sldMkLst>
        <pc:spChg chg="mod">
          <ac:chgData name="Michael A Fudge Jr" userId="133895e8-240b-4811-850e-9cf94297d089" providerId="ADAL" clId="{530532E4-AC65-4B07-86CB-CE1EC221E0F2}" dt="2020-09-18T19:32:01.924" v="3180" actId="20577"/>
          <ac:spMkLst>
            <pc:docMk/>
            <pc:sldMk cId="1282217721" sldId="522"/>
            <ac:spMk id="2" creationId="{5C84C77B-FF54-4813-94E1-23FF8F114C7E}"/>
          </ac:spMkLst>
        </pc:spChg>
        <pc:spChg chg="mod">
          <ac:chgData name="Michael A Fudge Jr" userId="133895e8-240b-4811-850e-9cf94297d089" providerId="ADAL" clId="{530532E4-AC65-4B07-86CB-CE1EC221E0F2}" dt="2020-09-18T19:35:50.867" v="3374" actId="207"/>
          <ac:spMkLst>
            <pc:docMk/>
            <pc:sldMk cId="1282217721" sldId="522"/>
            <ac:spMk id="4" creationId="{74B6070D-2E18-49A3-84C2-0A1B79DC59EE}"/>
          </ac:spMkLst>
        </pc:spChg>
      </pc:sldChg>
      <pc:sldChg chg="addSp delSp add del setBg delDesignElem">
        <pc:chgData name="Michael A Fudge Jr" userId="133895e8-240b-4811-850e-9cf94297d089" providerId="ADAL" clId="{530532E4-AC65-4B07-86CB-CE1EC221E0F2}" dt="2020-09-18T19:31:33.779" v="3148"/>
        <pc:sldMkLst>
          <pc:docMk/>
          <pc:sldMk cId="3042677679" sldId="522"/>
        </pc:sldMkLst>
        <pc:spChg chg="add del">
          <ac:chgData name="Michael A Fudge Jr" userId="133895e8-240b-4811-850e-9cf94297d089" providerId="ADAL" clId="{530532E4-AC65-4B07-86CB-CE1EC221E0F2}" dt="2020-09-18T19:31:33.779" v="3148"/>
          <ac:spMkLst>
            <pc:docMk/>
            <pc:sldMk cId="3042677679" sldId="522"/>
            <ac:spMk id="16" creationId="{B670DBD5-770C-4383-9F54-5B86E86BD5BB}"/>
          </ac:spMkLst>
        </pc:spChg>
      </pc:sldChg>
      <pc:sldChg chg="addSp modSp add mod modNotesTx">
        <pc:chgData name="Michael A Fudge Jr" userId="133895e8-240b-4811-850e-9cf94297d089" providerId="ADAL" clId="{530532E4-AC65-4B07-86CB-CE1EC221E0F2}" dt="2020-09-18T19:47:24.937" v="4142"/>
        <pc:sldMkLst>
          <pc:docMk/>
          <pc:sldMk cId="2304665043" sldId="523"/>
        </pc:sldMkLst>
        <pc:spChg chg="mod">
          <ac:chgData name="Michael A Fudge Jr" userId="133895e8-240b-4811-850e-9cf94297d089" providerId="ADAL" clId="{530532E4-AC65-4B07-86CB-CE1EC221E0F2}" dt="2020-09-18T19:47:24.937" v="4142"/>
          <ac:spMkLst>
            <pc:docMk/>
            <pc:sldMk cId="2304665043" sldId="523"/>
            <ac:spMk id="3" creationId="{23BFC44E-10DC-44C2-99E8-3D541093BB67}"/>
          </ac:spMkLst>
        </pc:spChg>
        <pc:graphicFrameChg chg="add mod modGraphic">
          <ac:chgData name="Michael A Fudge Jr" userId="133895e8-240b-4811-850e-9cf94297d089" providerId="ADAL" clId="{530532E4-AC65-4B07-86CB-CE1EC221E0F2}" dt="2020-09-18T19:45:52.832" v="4012" actId="1076"/>
          <ac:graphicFrameMkLst>
            <pc:docMk/>
            <pc:sldMk cId="2304665043" sldId="523"/>
            <ac:graphicFrameMk id="4" creationId="{0E4D6373-20EC-4119-899D-DA32B84CAC9D}"/>
          </ac:graphicFrameMkLst>
        </pc:graphicFrameChg>
      </pc:sldChg>
      <pc:sldChg chg="modSp add mod modNotesTx">
        <pc:chgData name="Michael A Fudge Jr" userId="133895e8-240b-4811-850e-9cf94297d089" providerId="ADAL" clId="{530532E4-AC65-4B07-86CB-CE1EC221E0F2}" dt="2020-09-18T19:48:34.376" v="4255" actId="20577"/>
        <pc:sldMkLst>
          <pc:docMk/>
          <pc:sldMk cId="119460813" sldId="524"/>
        </pc:sldMkLst>
        <pc:spChg chg="mod">
          <ac:chgData name="Michael A Fudge Jr" userId="133895e8-240b-4811-850e-9cf94297d089" providerId="ADAL" clId="{530532E4-AC65-4B07-86CB-CE1EC221E0F2}" dt="2020-09-18T19:47:47.623" v="4149" actId="20577"/>
          <ac:spMkLst>
            <pc:docMk/>
            <pc:sldMk cId="119460813" sldId="524"/>
            <ac:spMk id="3" creationId="{23BFC44E-10DC-44C2-99E8-3D541093BB67}"/>
          </ac:spMkLst>
        </pc:spChg>
      </pc:sldChg>
      <pc:sldChg chg="addSp delSp modSp add mod ord delAnim modAnim">
        <pc:chgData name="Michael A Fudge Jr" userId="133895e8-240b-4811-850e-9cf94297d089" providerId="ADAL" clId="{530532E4-AC65-4B07-86CB-CE1EC221E0F2}" dt="2020-09-18T19:53:55.431" v="4486" actId="20577"/>
        <pc:sldMkLst>
          <pc:docMk/>
          <pc:sldMk cId="3700451929" sldId="525"/>
        </pc:sldMkLst>
        <pc:spChg chg="mod">
          <ac:chgData name="Michael A Fudge Jr" userId="133895e8-240b-4811-850e-9cf94297d089" providerId="ADAL" clId="{530532E4-AC65-4B07-86CB-CE1EC221E0F2}" dt="2020-09-18T19:49:20.758" v="4301" actId="20577"/>
          <ac:spMkLst>
            <pc:docMk/>
            <pc:sldMk cId="3700451929" sldId="525"/>
            <ac:spMk id="2" creationId="{DCB14187-1514-4DFD-90DB-7C9EB8BF696B}"/>
          </ac:spMkLst>
        </pc:spChg>
        <pc:spChg chg="mod">
          <ac:chgData name="Michael A Fudge Jr" userId="133895e8-240b-4811-850e-9cf94297d089" providerId="ADAL" clId="{530532E4-AC65-4B07-86CB-CE1EC221E0F2}" dt="2020-09-18T19:53:55.431" v="4486" actId="20577"/>
          <ac:spMkLst>
            <pc:docMk/>
            <pc:sldMk cId="3700451929" sldId="525"/>
            <ac:spMk id="3" creationId="{8F639F3F-D506-4405-B427-18CC5F8B2C38}"/>
          </ac:spMkLst>
        </pc:spChg>
        <pc:spChg chg="add mod">
          <ac:chgData name="Michael A Fudge Jr" userId="133895e8-240b-4811-850e-9cf94297d089" providerId="ADAL" clId="{530532E4-AC65-4B07-86CB-CE1EC221E0F2}" dt="2020-09-18T19:53:24.489" v="4421" actId="1076"/>
          <ac:spMkLst>
            <pc:docMk/>
            <pc:sldMk cId="3700451929" sldId="525"/>
            <ac:spMk id="4" creationId="{0ABC2B0F-2317-49CE-AE34-2D4B74F756AE}"/>
          </ac:spMkLst>
        </pc:spChg>
        <pc:spChg chg="del">
          <ac:chgData name="Michael A Fudge Jr" userId="133895e8-240b-4811-850e-9cf94297d089" providerId="ADAL" clId="{530532E4-AC65-4B07-86CB-CE1EC221E0F2}" dt="2020-09-18T19:50:31.437" v="4308" actId="478"/>
          <ac:spMkLst>
            <pc:docMk/>
            <pc:sldMk cId="3700451929" sldId="525"/>
            <ac:spMk id="5" creationId="{C4ECEAC8-71AB-4B21-B805-FB7BB9E4C7D6}"/>
          </ac:spMkLst>
        </pc:spChg>
        <pc:graphicFrameChg chg="add mod">
          <ac:chgData name="Michael A Fudge Jr" userId="133895e8-240b-4811-850e-9cf94297d089" providerId="ADAL" clId="{530532E4-AC65-4B07-86CB-CE1EC221E0F2}" dt="2020-09-18T19:53:24.489" v="4421" actId="1076"/>
          <ac:graphicFrameMkLst>
            <pc:docMk/>
            <pc:sldMk cId="3700451929" sldId="525"/>
            <ac:graphicFrameMk id="6" creationId="{C389772D-44EE-4615-9619-DDA9E663A9C8}"/>
          </ac:graphicFrameMkLst>
        </pc:graphicFrameChg>
        <pc:graphicFrameChg chg="del">
          <ac:chgData name="Michael A Fudge Jr" userId="133895e8-240b-4811-850e-9cf94297d089" providerId="ADAL" clId="{530532E4-AC65-4B07-86CB-CE1EC221E0F2}" dt="2020-09-18T19:50:31.437" v="4308" actId="478"/>
          <ac:graphicFrameMkLst>
            <pc:docMk/>
            <pc:sldMk cId="3700451929" sldId="525"/>
            <ac:graphicFrameMk id="7" creationId="{2D749C76-D7B0-4B79-B179-76AB61F3EAB7}"/>
          </ac:graphicFrameMkLst>
        </pc:graphicFrameChg>
        <pc:graphicFrameChg chg="del">
          <ac:chgData name="Michael A Fudge Jr" userId="133895e8-240b-4811-850e-9cf94297d089" providerId="ADAL" clId="{530532E4-AC65-4B07-86CB-CE1EC221E0F2}" dt="2020-09-18T19:50:31.437" v="4308" actId="478"/>
          <ac:graphicFrameMkLst>
            <pc:docMk/>
            <pc:sldMk cId="3700451929" sldId="525"/>
            <ac:graphicFrameMk id="9" creationId="{632528EA-9BAB-4F8F-94DA-3A4744516228}"/>
          </ac:graphicFrameMkLst>
        </pc:graphicFrameChg>
        <pc:graphicFrameChg chg="add mod">
          <ac:chgData name="Michael A Fudge Jr" userId="133895e8-240b-4811-850e-9cf94297d089" providerId="ADAL" clId="{530532E4-AC65-4B07-86CB-CE1EC221E0F2}" dt="2020-09-18T19:53:24.489" v="4421" actId="1076"/>
          <ac:graphicFrameMkLst>
            <pc:docMk/>
            <pc:sldMk cId="3700451929" sldId="525"/>
            <ac:graphicFrameMk id="12" creationId="{B4C48666-9A45-4F4E-B627-CA9E62153E4C}"/>
          </ac:graphicFrameMkLst>
        </pc:graphicFrameChg>
      </pc:sldChg>
      <pc:sldChg chg="modSp add del mod ord">
        <pc:chgData name="Michael A Fudge Jr" userId="133895e8-240b-4811-850e-9cf94297d089" providerId="ADAL" clId="{530532E4-AC65-4B07-86CB-CE1EC221E0F2}" dt="2020-09-18T22:05:08.171" v="5873" actId="2696"/>
        <pc:sldMkLst>
          <pc:docMk/>
          <pc:sldMk cId="2875706173" sldId="526"/>
        </pc:sldMkLst>
        <pc:spChg chg="mod">
          <ac:chgData name="Michael A Fudge Jr" userId="133895e8-240b-4811-850e-9cf94297d089" providerId="ADAL" clId="{530532E4-AC65-4B07-86CB-CE1EC221E0F2}" dt="2020-09-18T19:54:36.671" v="4492" actId="20577"/>
          <ac:spMkLst>
            <pc:docMk/>
            <pc:sldMk cId="2875706173" sldId="526"/>
            <ac:spMk id="5" creationId="{E0D04EC1-733E-4BA9-9251-8C6E6E3D01D7}"/>
          </ac:spMkLst>
        </pc:spChg>
        <pc:spChg chg="mod">
          <ac:chgData name="Michael A Fudge Jr" userId="133895e8-240b-4811-850e-9cf94297d089" providerId="ADAL" clId="{530532E4-AC65-4B07-86CB-CE1EC221E0F2}" dt="2020-09-18T19:58:46.502" v="4652" actId="20577"/>
          <ac:spMkLst>
            <pc:docMk/>
            <pc:sldMk cId="2875706173" sldId="526"/>
            <ac:spMk id="6" creationId="{E33EFCDF-893E-4DC5-B75A-872200D063CA}"/>
          </ac:spMkLst>
        </pc:spChg>
      </pc:sldChg>
      <pc:sldChg chg="modSp add mod ord modNotesTx">
        <pc:chgData name="Michael A Fudge Jr" userId="133895e8-240b-4811-850e-9cf94297d089" providerId="ADAL" clId="{530532E4-AC65-4B07-86CB-CE1EC221E0F2}" dt="2020-09-18T20:01:52.028" v="5029" actId="20577"/>
        <pc:sldMkLst>
          <pc:docMk/>
          <pc:sldMk cId="2132032460" sldId="527"/>
        </pc:sldMkLst>
        <pc:spChg chg="mod">
          <ac:chgData name="Michael A Fudge Jr" userId="133895e8-240b-4811-850e-9cf94297d089" providerId="ADAL" clId="{530532E4-AC65-4B07-86CB-CE1EC221E0F2}" dt="2020-09-18T19:59:05.809" v="4657" actId="20577"/>
          <ac:spMkLst>
            <pc:docMk/>
            <pc:sldMk cId="2132032460" sldId="527"/>
            <ac:spMk id="2" creationId="{A0EC69E1-79D5-4CCA-9AE3-8CCDB54E5D78}"/>
          </ac:spMkLst>
        </pc:spChg>
        <pc:spChg chg="mod">
          <ac:chgData name="Michael A Fudge Jr" userId="133895e8-240b-4811-850e-9cf94297d089" providerId="ADAL" clId="{530532E4-AC65-4B07-86CB-CE1EC221E0F2}" dt="2020-09-18T20:00:41.879" v="4806" actId="20577"/>
          <ac:spMkLst>
            <pc:docMk/>
            <pc:sldMk cId="2132032460" sldId="527"/>
            <ac:spMk id="3" creationId="{23BFC44E-10DC-44C2-99E8-3D541093BB67}"/>
          </ac:spMkLst>
        </pc:spChg>
      </pc:sldChg>
      <pc:sldChg chg="modSp add mod ord modNotesTx">
        <pc:chgData name="Michael A Fudge Jr" userId="133895e8-240b-4811-850e-9cf94297d089" providerId="ADAL" clId="{530532E4-AC65-4B07-86CB-CE1EC221E0F2}" dt="2020-09-19T14:08:41.376" v="9777" actId="20577"/>
        <pc:sldMkLst>
          <pc:docMk/>
          <pc:sldMk cId="3991972491" sldId="528"/>
        </pc:sldMkLst>
        <pc:spChg chg="mod">
          <ac:chgData name="Michael A Fudge Jr" userId="133895e8-240b-4811-850e-9cf94297d089" providerId="ADAL" clId="{530532E4-AC65-4B07-86CB-CE1EC221E0F2}" dt="2020-09-19T14:08:41.376" v="9777" actId="20577"/>
          <ac:spMkLst>
            <pc:docMk/>
            <pc:sldMk cId="3991972491" sldId="528"/>
            <ac:spMk id="2" creationId="{A0EC69E1-79D5-4CCA-9AE3-8CCDB54E5D78}"/>
          </ac:spMkLst>
        </pc:spChg>
        <pc:spChg chg="mod">
          <ac:chgData name="Michael A Fudge Jr" userId="133895e8-240b-4811-850e-9cf94297d089" providerId="ADAL" clId="{530532E4-AC65-4B07-86CB-CE1EC221E0F2}" dt="2020-09-18T20:04:40.310" v="5198" actId="20577"/>
          <ac:spMkLst>
            <pc:docMk/>
            <pc:sldMk cId="3991972491" sldId="528"/>
            <ac:spMk id="3" creationId="{23BFC44E-10DC-44C2-99E8-3D541093BB67}"/>
          </ac:spMkLst>
        </pc:spChg>
        <pc:graphicFrameChg chg="modGraphic">
          <ac:chgData name="Michael A Fudge Jr" userId="133895e8-240b-4811-850e-9cf94297d089" providerId="ADAL" clId="{530532E4-AC65-4B07-86CB-CE1EC221E0F2}" dt="2020-09-18T20:03:35.987" v="5072" actId="21"/>
          <ac:graphicFrameMkLst>
            <pc:docMk/>
            <pc:sldMk cId="3991972491" sldId="528"/>
            <ac:graphicFrameMk id="4" creationId="{0E4D6373-20EC-4119-899D-DA32B84CAC9D}"/>
          </ac:graphicFrameMkLst>
        </pc:graphicFrameChg>
      </pc:sldChg>
      <pc:sldChg chg="modSp add mod modNotesTx">
        <pc:chgData name="Michael A Fudge Jr" userId="133895e8-240b-4811-850e-9cf94297d089" providerId="ADAL" clId="{530532E4-AC65-4B07-86CB-CE1EC221E0F2}" dt="2020-09-19T14:08:45.577" v="9779" actId="20577"/>
        <pc:sldMkLst>
          <pc:docMk/>
          <pc:sldMk cId="4181340239" sldId="529"/>
        </pc:sldMkLst>
        <pc:spChg chg="mod">
          <ac:chgData name="Michael A Fudge Jr" userId="133895e8-240b-4811-850e-9cf94297d089" providerId="ADAL" clId="{530532E4-AC65-4B07-86CB-CE1EC221E0F2}" dt="2020-09-19T14:08:45.577" v="9779" actId="20577"/>
          <ac:spMkLst>
            <pc:docMk/>
            <pc:sldMk cId="4181340239" sldId="529"/>
            <ac:spMk id="2" creationId="{A0EC69E1-79D5-4CCA-9AE3-8CCDB54E5D78}"/>
          </ac:spMkLst>
        </pc:spChg>
        <pc:spChg chg="mod">
          <ac:chgData name="Michael A Fudge Jr" userId="133895e8-240b-4811-850e-9cf94297d089" providerId="ADAL" clId="{530532E4-AC65-4B07-86CB-CE1EC221E0F2}" dt="2020-09-18T20:05:09.835" v="5244" actId="20577"/>
          <ac:spMkLst>
            <pc:docMk/>
            <pc:sldMk cId="4181340239" sldId="529"/>
            <ac:spMk id="3" creationId="{23BFC44E-10DC-44C2-99E8-3D541093BB67}"/>
          </ac:spMkLst>
        </pc:spChg>
      </pc:sldChg>
      <pc:sldChg chg="addSp delSp modSp add mod ord">
        <pc:chgData name="Michael A Fudge Jr" userId="133895e8-240b-4811-850e-9cf94297d089" providerId="ADAL" clId="{530532E4-AC65-4B07-86CB-CE1EC221E0F2}" dt="2020-09-18T20:08:13.682" v="5390" actId="167"/>
        <pc:sldMkLst>
          <pc:docMk/>
          <pc:sldMk cId="173889122" sldId="530"/>
        </pc:sldMkLst>
        <pc:spChg chg="mod">
          <ac:chgData name="Michael A Fudge Jr" userId="133895e8-240b-4811-850e-9cf94297d089" providerId="ADAL" clId="{530532E4-AC65-4B07-86CB-CE1EC221E0F2}" dt="2020-09-18T20:06:16.517" v="5362" actId="20577"/>
          <ac:spMkLst>
            <pc:docMk/>
            <pc:sldMk cId="173889122" sldId="530"/>
            <ac:spMk id="2" creationId="{85954A83-1BFB-42E8-ABE1-F6284F291E27}"/>
          </ac:spMkLst>
        </pc:spChg>
        <pc:spChg chg="del">
          <ac:chgData name="Michael A Fudge Jr" userId="133895e8-240b-4811-850e-9cf94297d089" providerId="ADAL" clId="{530532E4-AC65-4B07-86CB-CE1EC221E0F2}" dt="2020-09-18T20:06:20.741" v="5364" actId="478"/>
          <ac:spMkLst>
            <pc:docMk/>
            <pc:sldMk cId="173889122" sldId="530"/>
            <ac:spMk id="7" creationId="{F12D4914-7177-464E-B551-92E4647D6789}"/>
          </ac:spMkLst>
        </pc:spChg>
        <pc:spChg chg="del">
          <ac:chgData name="Michael A Fudge Jr" userId="133895e8-240b-4811-850e-9cf94297d089" providerId="ADAL" clId="{530532E4-AC65-4B07-86CB-CE1EC221E0F2}" dt="2020-09-18T20:06:19.053" v="5363" actId="478"/>
          <ac:spMkLst>
            <pc:docMk/>
            <pc:sldMk cId="173889122" sldId="530"/>
            <ac:spMk id="10" creationId="{D6F87BB6-088D-4BC6-8768-B72EAB35892C}"/>
          </ac:spMkLst>
        </pc:spChg>
        <pc:spChg chg="mod ord">
          <ac:chgData name="Michael A Fudge Jr" userId="133895e8-240b-4811-850e-9cf94297d089" providerId="ADAL" clId="{530532E4-AC65-4B07-86CB-CE1EC221E0F2}" dt="2020-09-18T20:08:06.455" v="5388" actId="166"/>
          <ac:spMkLst>
            <pc:docMk/>
            <pc:sldMk cId="173889122" sldId="530"/>
            <ac:spMk id="18" creationId="{9CD89B78-9692-4BAE-AAE9-8764D05B45E5}"/>
          </ac:spMkLst>
        </pc:spChg>
        <pc:spChg chg="mod ord">
          <ac:chgData name="Michael A Fudge Jr" userId="133895e8-240b-4811-850e-9cf94297d089" providerId="ADAL" clId="{530532E4-AC65-4B07-86CB-CE1EC221E0F2}" dt="2020-09-18T20:08:02.167" v="5387" actId="166"/>
          <ac:spMkLst>
            <pc:docMk/>
            <pc:sldMk cId="173889122" sldId="530"/>
            <ac:spMk id="19" creationId="{D6A77315-38A8-413B-A620-8DF5817F4542}"/>
          </ac:spMkLst>
        </pc:spChg>
        <pc:spChg chg="add mod ord">
          <ac:chgData name="Michael A Fudge Jr" userId="133895e8-240b-4811-850e-9cf94297d089" providerId="ADAL" clId="{530532E4-AC65-4B07-86CB-CE1EC221E0F2}" dt="2020-09-18T20:08:13.682" v="5390" actId="167"/>
          <ac:spMkLst>
            <pc:docMk/>
            <pc:sldMk cId="173889122" sldId="530"/>
            <ac:spMk id="21" creationId="{20AB8ADF-B0F2-474D-B8A9-9CC3BF11F7BE}"/>
          </ac:spMkLst>
        </pc:spChg>
        <pc:spChg chg="add mod">
          <ac:chgData name="Michael A Fudge Jr" userId="133895e8-240b-4811-850e-9cf94297d089" providerId="ADAL" clId="{530532E4-AC65-4B07-86CB-CE1EC221E0F2}" dt="2020-09-18T20:07:43.880" v="5385" actId="1076"/>
          <ac:spMkLst>
            <pc:docMk/>
            <pc:sldMk cId="173889122" sldId="530"/>
            <ac:spMk id="23" creationId="{6CB88E2B-9117-40E6-B684-6ECA4B09DE85}"/>
          </ac:spMkLst>
        </pc:spChg>
        <pc:picChg chg="add del">
          <ac:chgData name="Michael A Fudge Jr" userId="133895e8-240b-4811-850e-9cf94297d089" providerId="ADAL" clId="{530532E4-AC65-4B07-86CB-CE1EC221E0F2}" dt="2020-09-18T20:06:39.973" v="5372" actId="478"/>
          <ac:picMkLst>
            <pc:docMk/>
            <pc:sldMk cId="173889122" sldId="530"/>
            <ac:picMk id="3" creationId="{21831CF6-062F-4F70-810E-E68298E7405C}"/>
          </ac:picMkLst>
        </pc:picChg>
        <pc:picChg chg="add del">
          <ac:chgData name="Michael A Fudge Jr" userId="133895e8-240b-4811-850e-9cf94297d089" providerId="ADAL" clId="{530532E4-AC65-4B07-86CB-CE1EC221E0F2}" dt="2020-09-18T20:06:39.235" v="5371" actId="478"/>
          <ac:picMkLst>
            <pc:docMk/>
            <pc:sldMk cId="173889122" sldId="530"/>
            <ac:picMk id="4" creationId="{F99FCB4D-1772-4E5F-AE93-989048BDC6A9}"/>
          </ac:picMkLst>
        </pc:picChg>
        <pc:picChg chg="del mod">
          <ac:chgData name="Michael A Fudge Jr" userId="133895e8-240b-4811-850e-9cf94297d089" providerId="ADAL" clId="{530532E4-AC65-4B07-86CB-CE1EC221E0F2}" dt="2020-09-18T20:07:06.454" v="5376" actId="27803"/>
          <ac:picMkLst>
            <pc:docMk/>
            <pc:sldMk cId="173889122" sldId="530"/>
            <ac:picMk id="5" creationId="{9CD89B78-9692-4BAE-AAE9-8764D05B45E5}"/>
          </ac:picMkLst>
        </pc:picChg>
        <pc:picChg chg="add del">
          <ac:chgData name="Michael A Fudge Jr" userId="133895e8-240b-4811-850e-9cf94297d089" providerId="ADAL" clId="{530532E4-AC65-4B07-86CB-CE1EC221E0F2}" dt="2020-09-18T20:06:38.433" v="5370" actId="478"/>
          <ac:picMkLst>
            <pc:docMk/>
            <pc:sldMk cId="173889122" sldId="530"/>
            <ac:picMk id="6" creationId="{1446C0CB-043E-4359-A449-053F1242A6DF}"/>
          </ac:picMkLst>
        </pc:picChg>
        <pc:picChg chg="add del">
          <ac:chgData name="Michael A Fudge Jr" userId="133895e8-240b-4811-850e-9cf94297d089" providerId="ADAL" clId="{530532E4-AC65-4B07-86CB-CE1EC221E0F2}" dt="2020-09-18T20:06:36.041" v="5369" actId="478"/>
          <ac:picMkLst>
            <pc:docMk/>
            <pc:sldMk cId="173889122" sldId="530"/>
            <ac:picMk id="15" creationId="{33503ACB-A3E0-435E-B326-1F130168CD4C}"/>
          </ac:picMkLst>
        </pc:picChg>
        <pc:picChg chg="add del mod">
          <ac:chgData name="Michael A Fudge Jr" userId="133895e8-240b-4811-850e-9cf94297d089" providerId="ADAL" clId="{530532E4-AC65-4B07-86CB-CE1EC221E0F2}" dt="2020-09-18T20:07:10.718" v="5377" actId="27803"/>
          <ac:picMkLst>
            <pc:docMk/>
            <pc:sldMk cId="173889122" sldId="530"/>
            <ac:picMk id="17" creationId="{D6A77315-38A8-413B-A620-8DF5817F4542}"/>
          </ac:picMkLst>
        </pc:picChg>
      </pc:sldChg>
      <pc:sldChg chg="modSp add mod ord modAnim">
        <pc:chgData name="Michael A Fudge Jr" userId="133895e8-240b-4811-850e-9cf94297d089" providerId="ADAL" clId="{530532E4-AC65-4B07-86CB-CE1EC221E0F2}" dt="2020-09-18T20:13:31.650" v="5765" actId="20577"/>
        <pc:sldMkLst>
          <pc:docMk/>
          <pc:sldMk cId="324858199" sldId="531"/>
        </pc:sldMkLst>
        <pc:spChg chg="mod">
          <ac:chgData name="Michael A Fudge Jr" userId="133895e8-240b-4811-850e-9cf94297d089" providerId="ADAL" clId="{530532E4-AC65-4B07-86CB-CE1EC221E0F2}" dt="2020-09-18T20:09:00.511" v="5411" actId="20577"/>
          <ac:spMkLst>
            <pc:docMk/>
            <pc:sldMk cId="324858199" sldId="531"/>
            <ac:spMk id="2" creationId="{5C84C77B-FF54-4813-94E1-23FF8F114C7E}"/>
          </ac:spMkLst>
        </pc:spChg>
        <pc:spChg chg="mod">
          <ac:chgData name="Michael A Fudge Jr" userId="133895e8-240b-4811-850e-9cf94297d089" providerId="ADAL" clId="{530532E4-AC65-4B07-86CB-CE1EC221E0F2}" dt="2020-09-18T20:13:31.650" v="5765" actId="20577"/>
          <ac:spMkLst>
            <pc:docMk/>
            <pc:sldMk cId="324858199" sldId="531"/>
            <ac:spMk id="4" creationId="{74B6070D-2E18-49A3-84C2-0A1B79DC59EE}"/>
          </ac:spMkLst>
        </pc:spChg>
      </pc:sldChg>
      <pc:sldChg chg="addSp delSp add del setBg delDesignElem">
        <pc:chgData name="Michael A Fudge Jr" userId="133895e8-240b-4811-850e-9cf94297d089" providerId="ADAL" clId="{530532E4-AC65-4B07-86CB-CE1EC221E0F2}" dt="2020-09-18T20:08:47.568" v="5393"/>
        <pc:sldMkLst>
          <pc:docMk/>
          <pc:sldMk cId="3940418781" sldId="531"/>
        </pc:sldMkLst>
        <pc:spChg chg="add del">
          <ac:chgData name="Michael A Fudge Jr" userId="133895e8-240b-4811-850e-9cf94297d089" providerId="ADAL" clId="{530532E4-AC65-4B07-86CB-CE1EC221E0F2}" dt="2020-09-18T20:08:47.568" v="5393"/>
          <ac:spMkLst>
            <pc:docMk/>
            <pc:sldMk cId="3940418781" sldId="531"/>
            <ac:spMk id="16" creationId="{B670DBD5-770C-4383-9F54-5B86E86BD5BB}"/>
          </ac:spMkLst>
        </pc:spChg>
      </pc:sldChg>
      <pc:sldChg chg="modSp add mod ord">
        <pc:chgData name="Michael A Fudge Jr" userId="133895e8-240b-4811-850e-9cf94297d089" providerId="ADAL" clId="{530532E4-AC65-4B07-86CB-CE1EC221E0F2}" dt="2020-09-18T22:10:21.940" v="6297" actId="20577"/>
        <pc:sldMkLst>
          <pc:docMk/>
          <pc:sldMk cId="3654929132" sldId="532"/>
        </pc:sldMkLst>
        <pc:spChg chg="mod">
          <ac:chgData name="Michael A Fudge Jr" userId="133895e8-240b-4811-850e-9cf94297d089" providerId="ADAL" clId="{530532E4-AC65-4B07-86CB-CE1EC221E0F2}" dt="2020-09-18T22:10:21.940" v="6297" actId="20577"/>
          <ac:spMkLst>
            <pc:docMk/>
            <pc:sldMk cId="3654929132" sldId="532"/>
            <ac:spMk id="5" creationId="{E0D04EC1-733E-4BA9-9251-8C6E6E3D01D7}"/>
          </ac:spMkLst>
        </pc:spChg>
        <pc:spChg chg="mod">
          <ac:chgData name="Michael A Fudge Jr" userId="133895e8-240b-4811-850e-9cf94297d089" providerId="ADAL" clId="{530532E4-AC65-4B07-86CB-CE1EC221E0F2}" dt="2020-09-18T22:07:28.156" v="6146" actId="27636"/>
          <ac:spMkLst>
            <pc:docMk/>
            <pc:sldMk cId="3654929132" sldId="532"/>
            <ac:spMk id="6" creationId="{E33EFCDF-893E-4DC5-B75A-872200D063CA}"/>
          </ac:spMkLst>
        </pc:spChg>
      </pc:sldChg>
      <pc:sldChg chg="modSp new mod">
        <pc:chgData name="Michael A Fudge Jr" userId="133895e8-240b-4811-850e-9cf94297d089" providerId="ADAL" clId="{530532E4-AC65-4B07-86CB-CE1EC221E0F2}" dt="2020-09-19T14:09:40.243" v="9782" actId="6549"/>
        <pc:sldMkLst>
          <pc:docMk/>
          <pc:sldMk cId="1992827513" sldId="533"/>
        </pc:sldMkLst>
        <pc:spChg chg="mod">
          <ac:chgData name="Michael A Fudge Jr" userId="133895e8-240b-4811-850e-9cf94297d089" providerId="ADAL" clId="{530532E4-AC65-4B07-86CB-CE1EC221E0F2}" dt="2020-09-18T22:07:51.157" v="6165" actId="20577"/>
          <ac:spMkLst>
            <pc:docMk/>
            <pc:sldMk cId="1992827513" sldId="533"/>
            <ac:spMk id="2" creationId="{C30A89D0-BD11-4FA3-B215-5E8639098430}"/>
          </ac:spMkLst>
        </pc:spChg>
        <pc:spChg chg="mod">
          <ac:chgData name="Michael A Fudge Jr" userId="133895e8-240b-4811-850e-9cf94297d089" providerId="ADAL" clId="{530532E4-AC65-4B07-86CB-CE1EC221E0F2}" dt="2020-09-19T14:09:40.243" v="9782" actId="6549"/>
          <ac:spMkLst>
            <pc:docMk/>
            <pc:sldMk cId="1992827513" sldId="533"/>
            <ac:spMk id="3" creationId="{C75FEE85-DDAE-48F4-995A-13E53BEF9276}"/>
          </ac:spMkLst>
        </pc:spChg>
      </pc:sldChg>
      <pc:sldChg chg="modSp new mod modAnim">
        <pc:chgData name="Michael A Fudge Jr" userId="133895e8-240b-4811-850e-9cf94297d089" providerId="ADAL" clId="{530532E4-AC65-4B07-86CB-CE1EC221E0F2}" dt="2020-09-18T22:33:29.222" v="9096"/>
        <pc:sldMkLst>
          <pc:docMk/>
          <pc:sldMk cId="1945254893" sldId="534"/>
        </pc:sldMkLst>
        <pc:spChg chg="mod">
          <ac:chgData name="Michael A Fudge Jr" userId="133895e8-240b-4811-850e-9cf94297d089" providerId="ADAL" clId="{530532E4-AC65-4B07-86CB-CE1EC221E0F2}" dt="2020-09-18T22:27:55.370" v="8439" actId="20577"/>
          <ac:spMkLst>
            <pc:docMk/>
            <pc:sldMk cId="1945254893" sldId="534"/>
            <ac:spMk id="2" creationId="{B0987F77-BD21-4A28-A1B8-E36037D1FAC8}"/>
          </ac:spMkLst>
        </pc:spChg>
        <pc:spChg chg="mod">
          <ac:chgData name="Michael A Fudge Jr" userId="133895e8-240b-4811-850e-9cf94297d089" providerId="ADAL" clId="{530532E4-AC65-4B07-86CB-CE1EC221E0F2}" dt="2020-09-18T22:33:27.557" v="9095" actId="20577"/>
          <ac:spMkLst>
            <pc:docMk/>
            <pc:sldMk cId="1945254893" sldId="534"/>
            <ac:spMk id="3" creationId="{48D0090E-7C67-4A34-82AF-A2F2409663BF}"/>
          </ac:spMkLst>
        </pc:spChg>
      </pc:sldChg>
      <pc:sldChg chg="new del">
        <pc:chgData name="Michael A Fudge Jr" userId="133895e8-240b-4811-850e-9cf94297d089" providerId="ADAL" clId="{530532E4-AC65-4B07-86CB-CE1EC221E0F2}" dt="2020-09-18T22:33:48.317" v="9097" actId="47"/>
        <pc:sldMkLst>
          <pc:docMk/>
          <pc:sldMk cId="2308742979" sldId="535"/>
        </pc:sldMkLst>
      </pc:sldChg>
      <pc:sldChg chg="modSp add mod modNotesTx">
        <pc:chgData name="Michael A Fudge Jr" userId="133895e8-240b-4811-850e-9cf94297d089" providerId="ADAL" clId="{530532E4-AC65-4B07-86CB-CE1EC221E0F2}" dt="2020-09-18T22:16:09.118" v="7137" actId="20577"/>
        <pc:sldMkLst>
          <pc:docMk/>
          <pc:sldMk cId="4038510349" sldId="536"/>
        </pc:sldMkLst>
        <pc:spChg chg="mod">
          <ac:chgData name="Michael A Fudge Jr" userId="133895e8-240b-4811-850e-9cf94297d089" providerId="ADAL" clId="{530532E4-AC65-4B07-86CB-CE1EC221E0F2}" dt="2020-09-18T22:15:21.828" v="6915" actId="20577"/>
          <ac:spMkLst>
            <pc:docMk/>
            <pc:sldMk cId="4038510349" sldId="536"/>
            <ac:spMk id="3" creationId="{23BFC44E-10DC-44C2-99E8-3D541093BB67}"/>
          </ac:spMkLst>
        </pc:spChg>
      </pc:sldChg>
      <pc:sldChg chg="modSp add mod modNotesTx">
        <pc:chgData name="Michael A Fudge Jr" userId="133895e8-240b-4811-850e-9cf94297d089" providerId="ADAL" clId="{530532E4-AC65-4B07-86CB-CE1EC221E0F2}" dt="2020-09-18T22:18:18.968" v="7506" actId="20577"/>
        <pc:sldMkLst>
          <pc:docMk/>
          <pc:sldMk cId="3354858308" sldId="537"/>
        </pc:sldMkLst>
        <pc:spChg chg="mod">
          <ac:chgData name="Michael A Fudge Jr" userId="133895e8-240b-4811-850e-9cf94297d089" providerId="ADAL" clId="{530532E4-AC65-4B07-86CB-CE1EC221E0F2}" dt="2020-09-18T22:17:56.747" v="7420" actId="20577"/>
          <ac:spMkLst>
            <pc:docMk/>
            <pc:sldMk cId="3354858308" sldId="537"/>
            <ac:spMk id="3" creationId="{23BFC44E-10DC-44C2-99E8-3D541093BB67}"/>
          </ac:spMkLst>
        </pc:spChg>
      </pc:sldChg>
      <pc:sldChg chg="modSp add mod ord">
        <pc:chgData name="Michael A Fudge Jr" userId="133895e8-240b-4811-850e-9cf94297d089" providerId="ADAL" clId="{530532E4-AC65-4B07-86CB-CE1EC221E0F2}" dt="2020-09-18T22:23:27.778" v="7884" actId="27636"/>
        <pc:sldMkLst>
          <pc:docMk/>
          <pc:sldMk cId="1868059833" sldId="538"/>
        </pc:sldMkLst>
        <pc:spChg chg="mod">
          <ac:chgData name="Michael A Fudge Jr" userId="133895e8-240b-4811-850e-9cf94297d089" providerId="ADAL" clId="{530532E4-AC65-4B07-86CB-CE1EC221E0F2}" dt="2020-09-18T22:21:11.786" v="7630" actId="20577"/>
          <ac:spMkLst>
            <pc:docMk/>
            <pc:sldMk cId="1868059833" sldId="538"/>
            <ac:spMk id="5" creationId="{E0D04EC1-733E-4BA9-9251-8C6E6E3D01D7}"/>
          </ac:spMkLst>
        </pc:spChg>
        <pc:spChg chg="mod">
          <ac:chgData name="Michael A Fudge Jr" userId="133895e8-240b-4811-850e-9cf94297d089" providerId="ADAL" clId="{530532E4-AC65-4B07-86CB-CE1EC221E0F2}" dt="2020-09-18T22:23:27.778" v="7884" actId="27636"/>
          <ac:spMkLst>
            <pc:docMk/>
            <pc:sldMk cId="1868059833" sldId="538"/>
            <ac:spMk id="6" creationId="{E33EFCDF-893E-4DC5-B75A-872200D063CA}"/>
          </ac:spMkLst>
        </pc:spChg>
      </pc:sldChg>
      <pc:sldChg chg="modSp add mod ord modNotesTx">
        <pc:chgData name="Michael A Fudge Jr" userId="133895e8-240b-4811-850e-9cf94297d089" providerId="ADAL" clId="{530532E4-AC65-4B07-86CB-CE1EC221E0F2}" dt="2020-09-18T22:25:30.530" v="8106" actId="20577"/>
        <pc:sldMkLst>
          <pc:docMk/>
          <pc:sldMk cId="27036807" sldId="539"/>
        </pc:sldMkLst>
        <pc:spChg chg="mod">
          <ac:chgData name="Michael A Fudge Jr" userId="133895e8-240b-4811-850e-9cf94297d089" providerId="ADAL" clId="{530532E4-AC65-4B07-86CB-CE1EC221E0F2}" dt="2020-09-18T22:25:17.069" v="8056" actId="20577"/>
          <ac:spMkLst>
            <pc:docMk/>
            <pc:sldMk cId="27036807" sldId="539"/>
            <ac:spMk id="3" creationId="{23BFC44E-10DC-44C2-99E8-3D541093BB67}"/>
          </ac:spMkLst>
        </pc:spChg>
      </pc:sldChg>
      <pc:sldChg chg="modSp add mod modNotesTx">
        <pc:chgData name="Michael A Fudge Jr" userId="133895e8-240b-4811-850e-9cf94297d089" providerId="ADAL" clId="{530532E4-AC65-4B07-86CB-CE1EC221E0F2}" dt="2020-09-18T22:27:36.222" v="8413" actId="20577"/>
        <pc:sldMkLst>
          <pc:docMk/>
          <pc:sldMk cId="2604329500" sldId="540"/>
        </pc:sldMkLst>
        <pc:spChg chg="mod">
          <ac:chgData name="Michael A Fudge Jr" userId="133895e8-240b-4811-850e-9cf94297d089" providerId="ADAL" clId="{530532E4-AC65-4B07-86CB-CE1EC221E0F2}" dt="2020-09-18T22:27:26.349" v="8390" actId="20577"/>
          <ac:spMkLst>
            <pc:docMk/>
            <pc:sldMk cId="2604329500" sldId="540"/>
            <ac:spMk id="3" creationId="{23BFC44E-10DC-44C2-99E8-3D541093BB67}"/>
          </ac:spMkLst>
        </pc:spChg>
      </pc:sldChg>
      <pc:sldChg chg="modSp add mod ord">
        <pc:chgData name="Michael A Fudge Jr" userId="133895e8-240b-4811-850e-9cf94297d089" providerId="ADAL" clId="{530532E4-AC65-4B07-86CB-CE1EC221E0F2}" dt="2020-09-18T22:29:26.376" v="8672" actId="5793"/>
        <pc:sldMkLst>
          <pc:docMk/>
          <pc:sldMk cId="3250464961" sldId="541"/>
        </pc:sldMkLst>
        <pc:spChg chg="mod">
          <ac:chgData name="Michael A Fudge Jr" userId="133895e8-240b-4811-850e-9cf94297d089" providerId="ADAL" clId="{530532E4-AC65-4B07-86CB-CE1EC221E0F2}" dt="2020-09-18T22:28:14.076" v="8468" actId="20577"/>
          <ac:spMkLst>
            <pc:docMk/>
            <pc:sldMk cId="3250464961" sldId="541"/>
            <ac:spMk id="5" creationId="{E0D04EC1-733E-4BA9-9251-8C6E6E3D01D7}"/>
          </ac:spMkLst>
        </pc:spChg>
        <pc:spChg chg="mod">
          <ac:chgData name="Michael A Fudge Jr" userId="133895e8-240b-4811-850e-9cf94297d089" providerId="ADAL" clId="{530532E4-AC65-4B07-86CB-CE1EC221E0F2}" dt="2020-09-18T22:29:26.376" v="8672" actId="5793"/>
          <ac:spMkLst>
            <pc:docMk/>
            <pc:sldMk cId="3250464961" sldId="541"/>
            <ac:spMk id="6" creationId="{E33EFCDF-893E-4DC5-B75A-872200D063CA}"/>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6.png"/><Relationship Id="rId7" Type="http://schemas.openxmlformats.org/officeDocument/2006/relationships/image" Target="../media/image1.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A570BA-37D5-46E4-9712-2CB1F9FA92B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DDDF605-9CCE-4558-95B0-1E6CA781A5DA}">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Presentation</a:t>
          </a:r>
        </a:p>
      </dgm:t>
    </dgm:pt>
    <dgm:pt modelId="{773052EC-D8DD-4EFD-8C89-220E53D2C283}" type="parTrans" cxnId="{85EE11EF-A01D-42E9-85B3-278B7114FFE5}">
      <dgm:prSet/>
      <dgm:spPr/>
      <dgm:t>
        <a:bodyPr/>
        <a:lstStyle/>
        <a:p>
          <a:endParaRPr lang="en-US"/>
        </a:p>
      </dgm:t>
    </dgm:pt>
    <dgm:pt modelId="{0F73CBCA-8EA2-46F6-9860-87CAD053CB89}" type="sibTrans" cxnId="{85EE11EF-A01D-42E9-85B3-278B7114FFE5}">
      <dgm:prSet/>
      <dgm:spPr/>
      <dgm:t>
        <a:bodyPr/>
        <a:lstStyle/>
        <a:p>
          <a:endParaRPr lang="en-US"/>
        </a:p>
      </dgm:t>
    </dgm:pt>
    <dgm:pt modelId="{32E23E9B-0621-472D-A7D0-14691E07DE6C}">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Code and layout responsible for the user interface</a:t>
          </a:r>
        </a:p>
      </dgm:t>
    </dgm:pt>
    <dgm:pt modelId="{B52E9A54-7ED0-42A3-9071-CB1D21F06F82}" type="parTrans" cxnId="{2F440EAB-FD27-4E6C-B46E-CBC9B3BC4093}">
      <dgm:prSet/>
      <dgm:spPr/>
      <dgm:t>
        <a:bodyPr/>
        <a:lstStyle/>
        <a:p>
          <a:endParaRPr lang="en-US"/>
        </a:p>
      </dgm:t>
    </dgm:pt>
    <dgm:pt modelId="{EAC156F5-E0BF-4CA3-9201-97218E9ADEAB}" type="sibTrans" cxnId="{2F440EAB-FD27-4E6C-B46E-CBC9B3BC4093}">
      <dgm:prSet/>
      <dgm:spPr/>
      <dgm:t>
        <a:bodyPr/>
        <a:lstStyle/>
        <a:p>
          <a:endParaRPr lang="en-US"/>
        </a:p>
      </dgm:t>
    </dgm:pt>
    <dgm:pt modelId="{6ECF9EED-AEFA-41A9-9EFB-B2E867D3E149}">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Business Logic</a:t>
          </a:r>
        </a:p>
      </dgm:t>
    </dgm:pt>
    <dgm:pt modelId="{27605C5E-05B4-4C17-B628-5C7F695CEED8}" type="parTrans" cxnId="{C5B73B15-29BE-401A-B06F-34DAA7B24A53}">
      <dgm:prSet/>
      <dgm:spPr/>
      <dgm:t>
        <a:bodyPr/>
        <a:lstStyle/>
        <a:p>
          <a:endParaRPr lang="en-US"/>
        </a:p>
      </dgm:t>
    </dgm:pt>
    <dgm:pt modelId="{CA48365F-A0C4-4697-A7C2-3003B4DC1396}" type="sibTrans" cxnId="{C5B73B15-29BE-401A-B06F-34DAA7B24A53}">
      <dgm:prSet/>
      <dgm:spPr/>
      <dgm:t>
        <a:bodyPr/>
        <a:lstStyle/>
        <a:p>
          <a:endParaRPr lang="en-US"/>
        </a:p>
      </dgm:t>
    </dgm:pt>
    <dgm:pt modelId="{B74E439E-678C-4AFC-9A41-8BB3AE3ACFAC}">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 Logic</a:t>
          </a:r>
        </a:p>
      </dgm:t>
    </dgm:pt>
    <dgm:pt modelId="{284A4A46-A59A-4932-8A5E-9B8282456258}" type="parTrans" cxnId="{E3647EE7-1D0E-48E2-A1B9-FC1F0D491353}">
      <dgm:prSet/>
      <dgm:spPr/>
      <dgm:t>
        <a:bodyPr/>
        <a:lstStyle/>
        <a:p>
          <a:endParaRPr lang="en-US"/>
        </a:p>
      </dgm:t>
    </dgm:pt>
    <dgm:pt modelId="{EE05C962-3E73-496C-8FD5-A1B57941A5A7}" type="sibTrans" cxnId="{E3647EE7-1D0E-48E2-A1B9-FC1F0D491353}">
      <dgm:prSet/>
      <dgm:spPr/>
      <dgm:t>
        <a:bodyPr/>
        <a:lstStyle/>
        <a:p>
          <a:endParaRPr lang="en-US"/>
        </a:p>
      </dgm:t>
    </dgm:pt>
    <dgm:pt modelId="{86F8978C-7709-4365-8242-9D41257D04E0}">
      <dgm:prSet/>
      <dgm:spPr/>
      <dgm:t>
        <a:bodyPr/>
        <a:lstStyle/>
        <a:p>
          <a:pPr algn="l">
            <a:lnSpc>
              <a:spcPct val="100000"/>
            </a:lnSpc>
          </a:pPr>
          <a:r>
            <a:rPr lang="en-US" dirty="0">
              <a:solidFill>
                <a:schemeClr val="tx1">
                  <a:lumMod val="65000"/>
                  <a:lumOff val="35000"/>
                </a:schemeClr>
              </a:solidFill>
              <a:latin typeface="Sherman Sans Book" pitchFamily="50" charset="0"/>
              <a:ea typeface="Sherman Sans Book" pitchFamily="50" charset="0"/>
            </a:rPr>
            <a:t>Data Management  (CRUD) operations</a:t>
          </a:r>
        </a:p>
      </dgm:t>
    </dgm:pt>
    <dgm:pt modelId="{E74AB7B2-ABC5-4129-AA72-906E6A94B9D3}" type="parTrans" cxnId="{D46069BD-2F71-4770-BF5F-29CEE96EDBCF}">
      <dgm:prSet/>
      <dgm:spPr/>
      <dgm:t>
        <a:bodyPr/>
        <a:lstStyle/>
        <a:p>
          <a:endParaRPr lang="en-US"/>
        </a:p>
      </dgm:t>
    </dgm:pt>
    <dgm:pt modelId="{49552688-D967-41C8-A500-B2CF70CF71E6}" type="sibTrans" cxnId="{D46069BD-2F71-4770-BF5F-29CEE96EDBCF}">
      <dgm:prSet/>
      <dgm:spPr/>
      <dgm:t>
        <a:bodyPr/>
        <a:lstStyle/>
        <a:p>
          <a:endParaRPr lang="en-US"/>
        </a:p>
      </dgm:t>
    </dgm:pt>
    <dgm:pt modelId="{33D5E0F8-97B8-444F-935F-4964845ADC22}">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Database</a:t>
          </a:r>
        </a:p>
      </dgm:t>
    </dgm:pt>
    <dgm:pt modelId="{2F13206A-CB8C-4D32-8D7B-0C6AB04069F8}" type="parTrans" cxnId="{6F20B0AF-55C2-48AB-A7EB-5F9BA0D363F3}">
      <dgm:prSet/>
      <dgm:spPr/>
      <dgm:t>
        <a:bodyPr/>
        <a:lstStyle/>
        <a:p>
          <a:endParaRPr lang="en-US"/>
        </a:p>
      </dgm:t>
    </dgm:pt>
    <dgm:pt modelId="{D1A7E7D0-D300-447A-ACED-1A97A39C97BF}" type="sibTrans" cxnId="{6F20B0AF-55C2-48AB-A7EB-5F9BA0D363F3}">
      <dgm:prSet/>
      <dgm:spPr/>
      <dgm:t>
        <a:bodyPr/>
        <a:lstStyle/>
        <a:p>
          <a:endParaRPr lang="en-US"/>
        </a:p>
      </dgm:t>
    </dgm:pt>
    <dgm:pt modelId="{D736043E-A349-4D58-937F-E739BBCF941F}">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Transformational logic at the heart of what the application does</a:t>
          </a:r>
        </a:p>
      </dgm:t>
    </dgm:pt>
    <dgm:pt modelId="{7DDFF056-93AC-481C-BB2A-4ED7141C82B6}" type="parTrans" cxnId="{BE959B3A-6094-4A6F-BE1B-311DED1C220B}">
      <dgm:prSet/>
      <dgm:spPr/>
      <dgm:t>
        <a:bodyPr/>
        <a:lstStyle/>
        <a:p>
          <a:endParaRPr lang="en-US"/>
        </a:p>
      </dgm:t>
    </dgm:pt>
    <dgm:pt modelId="{66900224-F235-42AF-B1A4-717215BBDB41}" type="sibTrans" cxnId="{BE959B3A-6094-4A6F-BE1B-311DED1C220B}">
      <dgm:prSet/>
      <dgm:spPr/>
      <dgm:t>
        <a:bodyPr/>
        <a:lstStyle/>
        <a:p>
          <a:endParaRPr lang="en-US"/>
        </a:p>
      </dgm:t>
    </dgm:pt>
    <dgm:pt modelId="{EEEF2013-7C37-4EF6-8971-F14EE2A66F80}">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Data storage and retrieval</a:t>
          </a:r>
        </a:p>
      </dgm:t>
    </dgm:pt>
    <dgm:pt modelId="{890E1AAF-DE96-45A9-AD1D-E894F4A0B67B}" type="parTrans" cxnId="{0984060D-8682-46C5-BCAF-3DCCDE28DEEA}">
      <dgm:prSet/>
      <dgm:spPr/>
      <dgm:t>
        <a:bodyPr/>
        <a:lstStyle/>
        <a:p>
          <a:endParaRPr lang="en-US"/>
        </a:p>
      </dgm:t>
    </dgm:pt>
    <dgm:pt modelId="{7CBB4771-325C-411B-A4F9-3E995D0BC3CE}" type="sibTrans" cxnId="{0984060D-8682-46C5-BCAF-3DCCDE28DEEA}">
      <dgm:prSet/>
      <dgm:spPr/>
      <dgm:t>
        <a:bodyPr/>
        <a:lstStyle/>
        <a:p>
          <a:endParaRPr lang="en-US"/>
        </a:p>
      </dgm:t>
    </dgm:pt>
    <dgm:pt modelId="{5D137FFE-5141-404A-BB0B-45E731B6573B}" type="pres">
      <dgm:prSet presAssocID="{99A570BA-37D5-46E4-9712-2CB1F9FA92B9}" presName="root" presStyleCnt="0">
        <dgm:presLayoutVars>
          <dgm:dir/>
          <dgm:resizeHandles val="exact"/>
        </dgm:presLayoutVars>
      </dgm:prSet>
      <dgm:spPr/>
    </dgm:pt>
    <dgm:pt modelId="{EEF4FE9D-B14C-45ED-ABA3-FD3186C45BD5}" type="pres">
      <dgm:prSet presAssocID="{BDDDF605-9CCE-4558-95B0-1E6CA781A5DA}" presName="compNode" presStyleCnt="0"/>
      <dgm:spPr/>
    </dgm:pt>
    <dgm:pt modelId="{7BD14343-4D55-437A-90B9-40970D773447}" type="pres">
      <dgm:prSet presAssocID="{BDDDF605-9CCE-4558-95B0-1E6CA781A5DA}" presName="iconRect" presStyleLbl="node1" presStyleIdx="0" presStyleCnt="4" custScaleX="134442" custScaleY="134442" custLinFactY="-69055" custLinFactNeighborX="-13783"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a:ext>
      </dgm:extLst>
    </dgm:pt>
    <dgm:pt modelId="{2CE06765-18E4-4A75-8ABF-F244411589BD}" type="pres">
      <dgm:prSet presAssocID="{BDDDF605-9CCE-4558-95B0-1E6CA781A5DA}" presName="iconSpace" presStyleCnt="0"/>
      <dgm:spPr/>
    </dgm:pt>
    <dgm:pt modelId="{FEBFA108-0B1D-43C7-BA45-A87FA9B1149F}" type="pres">
      <dgm:prSet presAssocID="{BDDDF605-9CCE-4558-95B0-1E6CA781A5DA}" presName="parTx" presStyleLbl="revTx" presStyleIdx="0" presStyleCnt="8" custLinFactY="-100000" custLinFactNeighborY="-133100">
        <dgm:presLayoutVars>
          <dgm:chMax val="0"/>
          <dgm:chPref val="0"/>
        </dgm:presLayoutVars>
      </dgm:prSet>
      <dgm:spPr/>
    </dgm:pt>
    <dgm:pt modelId="{B2201FA5-FAB8-4B66-B388-C89FAC42B3AA}" type="pres">
      <dgm:prSet presAssocID="{BDDDF605-9CCE-4558-95B0-1E6CA781A5DA}" presName="txSpace" presStyleCnt="0"/>
      <dgm:spPr/>
    </dgm:pt>
    <dgm:pt modelId="{18BB97DC-8A29-4534-B20C-7EFB190ACF90}" type="pres">
      <dgm:prSet presAssocID="{BDDDF605-9CCE-4558-95B0-1E6CA781A5DA}" presName="desTx" presStyleLbl="revTx" presStyleIdx="1" presStyleCnt="8" custLinFactNeighborY="-69411">
        <dgm:presLayoutVars/>
      </dgm:prSet>
      <dgm:spPr/>
    </dgm:pt>
    <dgm:pt modelId="{FA954148-FE54-4E40-BB87-154B788DCBA3}" type="pres">
      <dgm:prSet presAssocID="{0F73CBCA-8EA2-46F6-9860-87CAD053CB89}" presName="sibTrans" presStyleCnt="0"/>
      <dgm:spPr/>
    </dgm:pt>
    <dgm:pt modelId="{BD8D12A8-B3D9-438D-9B41-4F5226534756}" type="pres">
      <dgm:prSet presAssocID="{6ECF9EED-AEFA-41A9-9EFB-B2E867D3E149}" presName="compNode" presStyleCnt="0"/>
      <dgm:spPr/>
    </dgm:pt>
    <dgm:pt modelId="{D4577AD6-5F3F-49D6-B6FE-C2CE11195F82}" type="pres">
      <dgm:prSet presAssocID="{6ECF9EED-AEFA-41A9-9EFB-B2E867D3E149}" presName="iconRect" presStyleLbl="node1" presStyleIdx="1" presStyleCnt="4" custScaleX="134442" custScaleY="134442" custLinFactY="-29864" custLinFactNeighborX="-33383"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aybook"/>
        </a:ext>
      </dgm:extLst>
    </dgm:pt>
    <dgm:pt modelId="{98E526AB-3C14-49DA-B7CF-0E1161247775}" type="pres">
      <dgm:prSet presAssocID="{6ECF9EED-AEFA-41A9-9EFB-B2E867D3E149}" presName="iconSpace" presStyleCnt="0"/>
      <dgm:spPr/>
    </dgm:pt>
    <dgm:pt modelId="{2D0A6BCA-5BE3-4EAC-9936-A409BA0FAF05}" type="pres">
      <dgm:prSet presAssocID="{6ECF9EED-AEFA-41A9-9EFB-B2E867D3E149}" presName="parTx" presStyleLbl="revTx" presStyleIdx="2" presStyleCnt="8" custScaleX="123586" custLinFactY="-100000" custLinFactNeighborX="-869" custLinFactNeighborY="-119973">
        <dgm:presLayoutVars>
          <dgm:chMax val="0"/>
          <dgm:chPref val="0"/>
        </dgm:presLayoutVars>
      </dgm:prSet>
      <dgm:spPr/>
    </dgm:pt>
    <dgm:pt modelId="{00BC935C-51CF-467E-8AC9-7B0F79D05556}" type="pres">
      <dgm:prSet presAssocID="{6ECF9EED-AEFA-41A9-9EFB-B2E867D3E149}" presName="txSpace" presStyleCnt="0"/>
      <dgm:spPr/>
    </dgm:pt>
    <dgm:pt modelId="{3D2195E9-210B-4D51-84A4-877836A05D5F}" type="pres">
      <dgm:prSet presAssocID="{6ECF9EED-AEFA-41A9-9EFB-B2E867D3E149}" presName="desTx" presStyleLbl="revTx" presStyleIdx="3" presStyleCnt="8" custLinFactNeighborX="-16440" custLinFactNeighborY="-62592">
        <dgm:presLayoutVars/>
      </dgm:prSet>
      <dgm:spPr/>
    </dgm:pt>
    <dgm:pt modelId="{3BAD62CC-3C03-47DA-8D9B-1491589F490C}" type="pres">
      <dgm:prSet presAssocID="{CA48365F-A0C4-4697-A7C2-3003B4DC1396}" presName="sibTrans" presStyleCnt="0"/>
      <dgm:spPr/>
    </dgm:pt>
    <dgm:pt modelId="{E0FF10B4-A8E2-44C1-87CF-8671B68FE71E}" type="pres">
      <dgm:prSet presAssocID="{B74E439E-678C-4AFC-9A41-8BB3AE3ACFAC}" presName="compNode" presStyleCnt="0"/>
      <dgm:spPr/>
    </dgm:pt>
    <dgm:pt modelId="{A81104A4-F764-4571-A669-37A57D616A58}" type="pres">
      <dgm:prSet presAssocID="{B74E439E-678C-4AFC-9A41-8BB3AE3ACFAC}" presName="iconRect" presStyleLbl="node1" presStyleIdx="2" presStyleCnt="4" custScaleX="134442" custScaleY="134442" custLinFactY="-51596" custLinFactNeighborX="-23695"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87DC7762-CEFE-4F6D-A735-1F6B55A77904}" type="pres">
      <dgm:prSet presAssocID="{B74E439E-678C-4AFC-9A41-8BB3AE3ACFAC}" presName="iconSpace" presStyleCnt="0"/>
      <dgm:spPr/>
    </dgm:pt>
    <dgm:pt modelId="{D54565DD-35FC-40EF-BB66-F3642954E07C}" type="pres">
      <dgm:prSet presAssocID="{B74E439E-678C-4AFC-9A41-8BB3AE3ACFAC}" presName="parTx" presStyleLbl="revTx" presStyleIdx="4" presStyleCnt="8" custLinFactY="-100000" custLinFactNeighborX="-869" custLinFactNeighborY="-133973">
        <dgm:presLayoutVars>
          <dgm:chMax val="0"/>
          <dgm:chPref val="0"/>
        </dgm:presLayoutVars>
      </dgm:prSet>
      <dgm:spPr/>
    </dgm:pt>
    <dgm:pt modelId="{61210853-DB77-417F-9EEE-5832C0D09608}" type="pres">
      <dgm:prSet presAssocID="{B74E439E-678C-4AFC-9A41-8BB3AE3ACFAC}" presName="txSpace" presStyleCnt="0"/>
      <dgm:spPr/>
    </dgm:pt>
    <dgm:pt modelId="{AFA726E1-4F66-480C-BE84-73A1067A78AD}" type="pres">
      <dgm:prSet presAssocID="{B74E439E-678C-4AFC-9A41-8BB3AE3ACFAC}" presName="desTx" presStyleLbl="revTx" presStyleIdx="5" presStyleCnt="8" custScaleY="150878" custLinFactNeighborX="1130" custLinFactNeighborY="-59629">
        <dgm:presLayoutVars/>
      </dgm:prSet>
      <dgm:spPr/>
    </dgm:pt>
    <dgm:pt modelId="{EBE9224F-BD69-4130-A069-9E5D5690E08B}" type="pres">
      <dgm:prSet presAssocID="{EE05C962-3E73-496C-8FD5-A1B57941A5A7}" presName="sibTrans" presStyleCnt="0"/>
      <dgm:spPr/>
    </dgm:pt>
    <dgm:pt modelId="{27D04371-2FBA-4D22-86E1-D54BD12F0711}" type="pres">
      <dgm:prSet presAssocID="{33D5E0F8-97B8-444F-935F-4964845ADC22}" presName="compNode" presStyleCnt="0"/>
      <dgm:spPr/>
    </dgm:pt>
    <dgm:pt modelId="{D2A30498-4551-4471-8227-26F64B1B2D31}" type="pres">
      <dgm:prSet presAssocID="{33D5E0F8-97B8-444F-935F-4964845ADC22}" presName="iconRect" presStyleLbl="node1" presStyleIdx="3" presStyleCnt="4" custScaleX="134442" custScaleY="134442" custLinFactY="-78676" custLinFactNeighborX="-5416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A79F898-DFE8-43AA-BE0F-77C80EFF22EE}" type="pres">
      <dgm:prSet presAssocID="{33D5E0F8-97B8-444F-935F-4964845ADC22}" presName="iconSpace" presStyleCnt="0"/>
      <dgm:spPr/>
    </dgm:pt>
    <dgm:pt modelId="{E5DBFD6A-BB14-4E85-B5E8-E716FBDBB965}" type="pres">
      <dgm:prSet presAssocID="{33D5E0F8-97B8-444F-935F-4964845ADC22}" presName="parTx" presStyleLbl="revTx" presStyleIdx="6" presStyleCnt="8" custLinFactY="-100000" custLinFactNeighborY="-132945">
        <dgm:presLayoutVars>
          <dgm:chMax val="0"/>
          <dgm:chPref val="0"/>
        </dgm:presLayoutVars>
      </dgm:prSet>
      <dgm:spPr/>
    </dgm:pt>
    <dgm:pt modelId="{75E4D726-F214-4D0B-997A-7E0D313EC4E6}" type="pres">
      <dgm:prSet presAssocID="{33D5E0F8-97B8-444F-935F-4964845ADC22}" presName="txSpace" presStyleCnt="0"/>
      <dgm:spPr/>
    </dgm:pt>
    <dgm:pt modelId="{1918754C-6196-4949-B264-E1D2D20A3419}" type="pres">
      <dgm:prSet presAssocID="{33D5E0F8-97B8-444F-935F-4964845ADC22}" presName="desTx" presStyleLbl="revTx" presStyleIdx="7" presStyleCnt="8" custLinFactNeighborY="-92738">
        <dgm:presLayoutVars/>
      </dgm:prSet>
      <dgm:spPr/>
    </dgm:pt>
  </dgm:ptLst>
  <dgm:cxnLst>
    <dgm:cxn modelId="{0984060D-8682-46C5-BCAF-3DCCDE28DEEA}" srcId="{33D5E0F8-97B8-444F-935F-4964845ADC22}" destId="{EEEF2013-7C37-4EF6-8971-F14EE2A66F80}" srcOrd="0" destOrd="0" parTransId="{890E1AAF-DE96-45A9-AD1D-E894F4A0B67B}" sibTransId="{7CBB4771-325C-411B-A4F9-3E995D0BC3CE}"/>
    <dgm:cxn modelId="{28951414-B00E-45A0-ACD3-CD2F30B4228D}" type="presOf" srcId="{33D5E0F8-97B8-444F-935F-4964845ADC22}" destId="{E5DBFD6A-BB14-4E85-B5E8-E716FBDBB965}" srcOrd="0" destOrd="0" presId="urn:microsoft.com/office/officeart/2018/5/layout/CenteredIconLabelDescriptionList"/>
    <dgm:cxn modelId="{C5B73B15-29BE-401A-B06F-34DAA7B24A53}" srcId="{99A570BA-37D5-46E4-9712-2CB1F9FA92B9}" destId="{6ECF9EED-AEFA-41A9-9EFB-B2E867D3E149}" srcOrd="1" destOrd="0" parTransId="{27605C5E-05B4-4C17-B628-5C7F695CEED8}" sibTransId="{CA48365F-A0C4-4697-A7C2-3003B4DC1396}"/>
    <dgm:cxn modelId="{BE959B3A-6094-4A6F-BE1B-311DED1C220B}" srcId="{6ECF9EED-AEFA-41A9-9EFB-B2E867D3E149}" destId="{D736043E-A349-4D58-937F-E739BBCF941F}" srcOrd="0" destOrd="0" parTransId="{7DDFF056-93AC-481C-BB2A-4ED7141C82B6}" sibTransId="{66900224-F235-42AF-B1A4-717215BBDB41}"/>
    <dgm:cxn modelId="{EB6D863D-635F-465E-9341-2C35864327DF}" type="presOf" srcId="{86F8978C-7709-4365-8242-9D41257D04E0}" destId="{AFA726E1-4F66-480C-BE84-73A1067A78AD}" srcOrd="0" destOrd="0" presId="urn:microsoft.com/office/officeart/2018/5/layout/CenteredIconLabelDescriptionList"/>
    <dgm:cxn modelId="{A6B98540-E7EF-4123-B1EC-9B166DE24947}" type="presOf" srcId="{EEEF2013-7C37-4EF6-8971-F14EE2A66F80}" destId="{1918754C-6196-4949-B264-E1D2D20A3419}" srcOrd="0" destOrd="0" presId="urn:microsoft.com/office/officeart/2018/5/layout/CenteredIconLabelDescriptionList"/>
    <dgm:cxn modelId="{2F440EAB-FD27-4E6C-B46E-CBC9B3BC4093}" srcId="{BDDDF605-9CCE-4558-95B0-1E6CA781A5DA}" destId="{32E23E9B-0621-472D-A7D0-14691E07DE6C}" srcOrd="0" destOrd="0" parTransId="{B52E9A54-7ED0-42A3-9071-CB1D21F06F82}" sibTransId="{EAC156F5-E0BF-4CA3-9201-97218E9ADEAB}"/>
    <dgm:cxn modelId="{6F20B0AF-55C2-48AB-A7EB-5F9BA0D363F3}" srcId="{99A570BA-37D5-46E4-9712-2CB1F9FA92B9}" destId="{33D5E0F8-97B8-444F-935F-4964845ADC22}" srcOrd="3" destOrd="0" parTransId="{2F13206A-CB8C-4D32-8D7B-0C6AB04069F8}" sibTransId="{D1A7E7D0-D300-447A-ACED-1A97A39C97BF}"/>
    <dgm:cxn modelId="{B2BE00B5-AE73-4CE7-AC4E-79801184DA5E}" type="presOf" srcId="{99A570BA-37D5-46E4-9712-2CB1F9FA92B9}" destId="{5D137FFE-5141-404A-BB0B-45E731B6573B}" srcOrd="0" destOrd="0" presId="urn:microsoft.com/office/officeart/2018/5/layout/CenteredIconLabelDescriptionList"/>
    <dgm:cxn modelId="{D46069BD-2F71-4770-BF5F-29CEE96EDBCF}" srcId="{B74E439E-678C-4AFC-9A41-8BB3AE3ACFAC}" destId="{86F8978C-7709-4365-8242-9D41257D04E0}" srcOrd="0" destOrd="0" parTransId="{E74AB7B2-ABC5-4129-AA72-906E6A94B9D3}" sibTransId="{49552688-D967-41C8-A500-B2CF70CF71E6}"/>
    <dgm:cxn modelId="{289F8DC5-0EF2-41F5-B497-5FE4A29C68EF}" type="presOf" srcId="{6ECF9EED-AEFA-41A9-9EFB-B2E867D3E149}" destId="{2D0A6BCA-5BE3-4EAC-9936-A409BA0FAF05}" srcOrd="0" destOrd="0" presId="urn:microsoft.com/office/officeart/2018/5/layout/CenteredIconLabelDescriptionList"/>
    <dgm:cxn modelId="{0B0049CD-9274-4C65-BE0E-BCA346E430BF}" type="presOf" srcId="{B74E439E-678C-4AFC-9A41-8BB3AE3ACFAC}" destId="{D54565DD-35FC-40EF-BB66-F3642954E07C}" srcOrd="0" destOrd="0" presId="urn:microsoft.com/office/officeart/2018/5/layout/CenteredIconLabelDescriptionList"/>
    <dgm:cxn modelId="{057791CE-FAD7-46FF-BFE9-AE522DF19AB9}" type="presOf" srcId="{D736043E-A349-4D58-937F-E739BBCF941F}" destId="{3D2195E9-210B-4D51-84A4-877836A05D5F}" srcOrd="0" destOrd="0" presId="urn:microsoft.com/office/officeart/2018/5/layout/CenteredIconLabelDescriptionList"/>
    <dgm:cxn modelId="{E3647EE7-1D0E-48E2-A1B9-FC1F0D491353}" srcId="{99A570BA-37D5-46E4-9712-2CB1F9FA92B9}" destId="{B74E439E-678C-4AFC-9A41-8BB3AE3ACFAC}" srcOrd="2" destOrd="0" parTransId="{284A4A46-A59A-4932-8A5E-9B8282456258}" sibTransId="{EE05C962-3E73-496C-8FD5-A1B57941A5A7}"/>
    <dgm:cxn modelId="{36AF40EC-7D00-4DBA-8153-F80FB32FEB0D}" type="presOf" srcId="{BDDDF605-9CCE-4558-95B0-1E6CA781A5DA}" destId="{FEBFA108-0B1D-43C7-BA45-A87FA9B1149F}" srcOrd="0" destOrd="0" presId="urn:microsoft.com/office/officeart/2018/5/layout/CenteredIconLabelDescriptionList"/>
    <dgm:cxn modelId="{85EE11EF-A01D-42E9-85B3-278B7114FFE5}" srcId="{99A570BA-37D5-46E4-9712-2CB1F9FA92B9}" destId="{BDDDF605-9CCE-4558-95B0-1E6CA781A5DA}" srcOrd="0" destOrd="0" parTransId="{773052EC-D8DD-4EFD-8C89-220E53D2C283}" sibTransId="{0F73CBCA-8EA2-46F6-9860-87CAD053CB89}"/>
    <dgm:cxn modelId="{BDB138F6-8B91-4A59-B7DE-7B3480DA9A13}" type="presOf" srcId="{32E23E9B-0621-472D-A7D0-14691E07DE6C}" destId="{18BB97DC-8A29-4534-B20C-7EFB190ACF90}" srcOrd="0" destOrd="0" presId="urn:microsoft.com/office/officeart/2018/5/layout/CenteredIconLabelDescriptionList"/>
    <dgm:cxn modelId="{2D07477F-9A63-474C-890B-90616F009B6A}" type="presParOf" srcId="{5D137FFE-5141-404A-BB0B-45E731B6573B}" destId="{EEF4FE9D-B14C-45ED-ABA3-FD3186C45BD5}" srcOrd="0" destOrd="0" presId="urn:microsoft.com/office/officeart/2018/5/layout/CenteredIconLabelDescriptionList"/>
    <dgm:cxn modelId="{C33B7E3D-C064-4235-A6FC-ECB7D4F696AB}" type="presParOf" srcId="{EEF4FE9D-B14C-45ED-ABA3-FD3186C45BD5}" destId="{7BD14343-4D55-437A-90B9-40970D773447}" srcOrd="0" destOrd="0" presId="urn:microsoft.com/office/officeart/2018/5/layout/CenteredIconLabelDescriptionList"/>
    <dgm:cxn modelId="{ABF76AAB-64F0-436B-B212-C0012316447E}" type="presParOf" srcId="{EEF4FE9D-B14C-45ED-ABA3-FD3186C45BD5}" destId="{2CE06765-18E4-4A75-8ABF-F244411589BD}" srcOrd="1" destOrd="0" presId="urn:microsoft.com/office/officeart/2018/5/layout/CenteredIconLabelDescriptionList"/>
    <dgm:cxn modelId="{7D585437-D4B6-41D9-A4D8-982DE5AA884C}" type="presParOf" srcId="{EEF4FE9D-B14C-45ED-ABA3-FD3186C45BD5}" destId="{FEBFA108-0B1D-43C7-BA45-A87FA9B1149F}" srcOrd="2" destOrd="0" presId="urn:microsoft.com/office/officeart/2018/5/layout/CenteredIconLabelDescriptionList"/>
    <dgm:cxn modelId="{898DD011-AF74-4C78-A99B-9670CACC9851}" type="presParOf" srcId="{EEF4FE9D-B14C-45ED-ABA3-FD3186C45BD5}" destId="{B2201FA5-FAB8-4B66-B388-C89FAC42B3AA}" srcOrd="3" destOrd="0" presId="urn:microsoft.com/office/officeart/2018/5/layout/CenteredIconLabelDescriptionList"/>
    <dgm:cxn modelId="{7EDB48DA-006D-430B-9960-3A21F69858A7}" type="presParOf" srcId="{EEF4FE9D-B14C-45ED-ABA3-FD3186C45BD5}" destId="{18BB97DC-8A29-4534-B20C-7EFB190ACF90}" srcOrd="4" destOrd="0" presId="urn:microsoft.com/office/officeart/2018/5/layout/CenteredIconLabelDescriptionList"/>
    <dgm:cxn modelId="{8656121D-2932-4222-8AD8-BE134D77BC94}" type="presParOf" srcId="{5D137FFE-5141-404A-BB0B-45E731B6573B}" destId="{FA954148-FE54-4E40-BB87-154B788DCBA3}" srcOrd="1" destOrd="0" presId="urn:microsoft.com/office/officeart/2018/5/layout/CenteredIconLabelDescriptionList"/>
    <dgm:cxn modelId="{5E9B2EC9-7DE5-4155-A3F6-A8CFADF212B6}" type="presParOf" srcId="{5D137FFE-5141-404A-BB0B-45E731B6573B}" destId="{BD8D12A8-B3D9-438D-9B41-4F5226534756}" srcOrd="2" destOrd="0" presId="urn:microsoft.com/office/officeart/2018/5/layout/CenteredIconLabelDescriptionList"/>
    <dgm:cxn modelId="{4BABB737-129C-4A38-B7FE-990EBA737B0B}" type="presParOf" srcId="{BD8D12A8-B3D9-438D-9B41-4F5226534756}" destId="{D4577AD6-5F3F-49D6-B6FE-C2CE11195F82}" srcOrd="0" destOrd="0" presId="urn:microsoft.com/office/officeart/2018/5/layout/CenteredIconLabelDescriptionList"/>
    <dgm:cxn modelId="{8F869739-B8D6-4B78-95BD-9BAB07F1B6C0}" type="presParOf" srcId="{BD8D12A8-B3D9-438D-9B41-4F5226534756}" destId="{98E526AB-3C14-49DA-B7CF-0E1161247775}" srcOrd="1" destOrd="0" presId="urn:microsoft.com/office/officeart/2018/5/layout/CenteredIconLabelDescriptionList"/>
    <dgm:cxn modelId="{8E708F3C-6F23-4A11-88A5-A5C8868DA75B}" type="presParOf" srcId="{BD8D12A8-B3D9-438D-9B41-4F5226534756}" destId="{2D0A6BCA-5BE3-4EAC-9936-A409BA0FAF05}" srcOrd="2" destOrd="0" presId="urn:microsoft.com/office/officeart/2018/5/layout/CenteredIconLabelDescriptionList"/>
    <dgm:cxn modelId="{C0DB0AAD-D3A8-4B95-BB1C-4ABDD0585D73}" type="presParOf" srcId="{BD8D12A8-B3D9-438D-9B41-4F5226534756}" destId="{00BC935C-51CF-467E-8AC9-7B0F79D05556}" srcOrd="3" destOrd="0" presId="urn:microsoft.com/office/officeart/2018/5/layout/CenteredIconLabelDescriptionList"/>
    <dgm:cxn modelId="{48C8D749-AEDB-400C-8957-F21D1A2C95EA}" type="presParOf" srcId="{BD8D12A8-B3D9-438D-9B41-4F5226534756}" destId="{3D2195E9-210B-4D51-84A4-877836A05D5F}" srcOrd="4" destOrd="0" presId="urn:microsoft.com/office/officeart/2018/5/layout/CenteredIconLabelDescriptionList"/>
    <dgm:cxn modelId="{105F60D1-9F31-41E5-8C29-B0980C996490}" type="presParOf" srcId="{5D137FFE-5141-404A-BB0B-45E731B6573B}" destId="{3BAD62CC-3C03-47DA-8D9B-1491589F490C}" srcOrd="3" destOrd="0" presId="urn:microsoft.com/office/officeart/2018/5/layout/CenteredIconLabelDescriptionList"/>
    <dgm:cxn modelId="{87D64D13-2946-4237-BD7C-2C4DD3AD900A}" type="presParOf" srcId="{5D137FFE-5141-404A-BB0B-45E731B6573B}" destId="{E0FF10B4-A8E2-44C1-87CF-8671B68FE71E}" srcOrd="4" destOrd="0" presId="urn:microsoft.com/office/officeart/2018/5/layout/CenteredIconLabelDescriptionList"/>
    <dgm:cxn modelId="{3BB688DE-C1C2-4969-B815-62E47730E518}" type="presParOf" srcId="{E0FF10B4-A8E2-44C1-87CF-8671B68FE71E}" destId="{A81104A4-F764-4571-A669-37A57D616A58}" srcOrd="0" destOrd="0" presId="urn:microsoft.com/office/officeart/2018/5/layout/CenteredIconLabelDescriptionList"/>
    <dgm:cxn modelId="{F1F6DFAB-01A9-4DFB-9907-2C7556CFC4F0}" type="presParOf" srcId="{E0FF10B4-A8E2-44C1-87CF-8671B68FE71E}" destId="{87DC7762-CEFE-4F6D-A735-1F6B55A77904}" srcOrd="1" destOrd="0" presId="urn:microsoft.com/office/officeart/2018/5/layout/CenteredIconLabelDescriptionList"/>
    <dgm:cxn modelId="{B44BCD81-6B2E-4228-B75B-90FE698C3456}" type="presParOf" srcId="{E0FF10B4-A8E2-44C1-87CF-8671B68FE71E}" destId="{D54565DD-35FC-40EF-BB66-F3642954E07C}" srcOrd="2" destOrd="0" presId="urn:microsoft.com/office/officeart/2018/5/layout/CenteredIconLabelDescriptionList"/>
    <dgm:cxn modelId="{302EC8F4-E2AE-47F3-90CA-0A30C4DB856C}" type="presParOf" srcId="{E0FF10B4-A8E2-44C1-87CF-8671B68FE71E}" destId="{61210853-DB77-417F-9EEE-5832C0D09608}" srcOrd="3" destOrd="0" presId="urn:microsoft.com/office/officeart/2018/5/layout/CenteredIconLabelDescriptionList"/>
    <dgm:cxn modelId="{01A485B5-BA46-4DE3-BCC8-C2489077A1C2}" type="presParOf" srcId="{E0FF10B4-A8E2-44C1-87CF-8671B68FE71E}" destId="{AFA726E1-4F66-480C-BE84-73A1067A78AD}" srcOrd="4" destOrd="0" presId="urn:microsoft.com/office/officeart/2018/5/layout/CenteredIconLabelDescriptionList"/>
    <dgm:cxn modelId="{BCAB1762-0642-4FD5-AAB9-18915232216D}" type="presParOf" srcId="{5D137FFE-5141-404A-BB0B-45E731B6573B}" destId="{EBE9224F-BD69-4130-A069-9E5D5690E08B}" srcOrd="5" destOrd="0" presId="urn:microsoft.com/office/officeart/2018/5/layout/CenteredIconLabelDescriptionList"/>
    <dgm:cxn modelId="{D67E7432-29DA-4F9F-8199-2ED11803977B}" type="presParOf" srcId="{5D137FFE-5141-404A-BB0B-45E731B6573B}" destId="{27D04371-2FBA-4D22-86E1-D54BD12F0711}" srcOrd="6" destOrd="0" presId="urn:microsoft.com/office/officeart/2018/5/layout/CenteredIconLabelDescriptionList"/>
    <dgm:cxn modelId="{79A99B72-AEA3-4536-B73E-8B16C4EDA49C}" type="presParOf" srcId="{27D04371-2FBA-4D22-86E1-D54BD12F0711}" destId="{D2A30498-4551-4471-8227-26F64B1B2D31}" srcOrd="0" destOrd="0" presId="urn:microsoft.com/office/officeart/2018/5/layout/CenteredIconLabelDescriptionList"/>
    <dgm:cxn modelId="{7B3E3797-BDAC-4F13-BBA5-97A4578983BD}" type="presParOf" srcId="{27D04371-2FBA-4D22-86E1-D54BD12F0711}" destId="{FA79F898-DFE8-43AA-BE0F-77C80EFF22EE}" srcOrd="1" destOrd="0" presId="urn:microsoft.com/office/officeart/2018/5/layout/CenteredIconLabelDescriptionList"/>
    <dgm:cxn modelId="{934BA996-D37F-4F58-BB34-5E8DC4C959CB}" type="presParOf" srcId="{27D04371-2FBA-4D22-86E1-D54BD12F0711}" destId="{E5DBFD6A-BB14-4E85-B5E8-E716FBDBB965}" srcOrd="2" destOrd="0" presId="urn:microsoft.com/office/officeart/2018/5/layout/CenteredIconLabelDescriptionList"/>
    <dgm:cxn modelId="{5CF29CF4-C922-4015-AF09-B3F45509C4F1}" type="presParOf" srcId="{27D04371-2FBA-4D22-86E1-D54BD12F0711}" destId="{75E4D726-F214-4D0B-997A-7E0D313EC4E6}" srcOrd="3" destOrd="0" presId="urn:microsoft.com/office/officeart/2018/5/layout/CenteredIconLabelDescriptionList"/>
    <dgm:cxn modelId="{55B7C217-B742-49C7-BE0A-D62F9AD7EC58}" type="presParOf" srcId="{27D04371-2FBA-4D22-86E1-D54BD12F0711}" destId="{1918754C-6196-4949-B264-E1D2D20A341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A197AE-ADD9-4A70-804E-E71727A27E6E}"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33B874D1-2CAE-4942-971E-7D70930F4A07}">
      <dgm:prSet/>
      <dgm:spPr>
        <a:solidFill>
          <a:schemeClr val="accent1"/>
        </a:solidFill>
      </dgm:spPr>
      <dgm:t>
        <a:bodyPr/>
        <a:lstStyle/>
        <a:p>
          <a:r>
            <a:rPr lang="en-US" dirty="0" err="1"/>
            <a:t>Fudgemart</a:t>
          </a:r>
          <a:r>
            <a:rPr lang="en-US" dirty="0"/>
            <a:t> Vacation Requests:</a:t>
          </a:r>
        </a:p>
      </dgm:t>
    </dgm:pt>
    <dgm:pt modelId="{2E025EAF-D8EC-44F0-AC9B-E7A4D6EB4660}" type="parTrans" cxnId="{7FDA2C3B-CC05-4CB2-B708-EEBC80AB5334}">
      <dgm:prSet/>
      <dgm:spPr/>
      <dgm:t>
        <a:bodyPr/>
        <a:lstStyle/>
        <a:p>
          <a:endParaRPr lang="en-US"/>
        </a:p>
      </dgm:t>
    </dgm:pt>
    <dgm:pt modelId="{45AFC009-72F5-4DEC-94E6-50EF59183948}" type="sibTrans" cxnId="{7FDA2C3B-CC05-4CB2-B708-EEBC80AB5334}">
      <dgm:prSet/>
      <dgm:spPr/>
      <dgm:t>
        <a:bodyPr/>
        <a:lstStyle/>
        <a:p>
          <a:endParaRPr lang="en-US"/>
        </a:p>
      </dgm:t>
    </dgm:pt>
    <dgm:pt modelId="{C850AD3A-1D62-4D97-B6EE-A187B9680113}">
      <dgm:prSet custT="1"/>
      <dgm:spPr/>
      <dgm:t>
        <a:bodyPr/>
        <a:lstStyle/>
        <a:p>
          <a:r>
            <a:rPr lang="en-US" sz="2800" dirty="0"/>
            <a:t>As an employee </a:t>
          </a:r>
        </a:p>
      </dgm:t>
    </dgm:pt>
    <dgm:pt modelId="{BEBC8DF1-CC44-46BD-962D-BBC348905E04}" type="parTrans" cxnId="{77A89A83-C52A-4343-9338-8C177CC55A7E}">
      <dgm:prSet/>
      <dgm:spPr/>
      <dgm:t>
        <a:bodyPr/>
        <a:lstStyle/>
        <a:p>
          <a:endParaRPr lang="en-US"/>
        </a:p>
      </dgm:t>
    </dgm:pt>
    <dgm:pt modelId="{29C8D8BC-29F1-4EAC-A650-DD8E98D1960B}" type="sibTrans" cxnId="{77A89A83-C52A-4343-9338-8C177CC55A7E}">
      <dgm:prSet/>
      <dgm:spPr/>
      <dgm:t>
        <a:bodyPr/>
        <a:lstStyle/>
        <a:p>
          <a:endParaRPr lang="en-US"/>
        </a:p>
      </dgm:t>
    </dgm:pt>
    <dgm:pt modelId="{1B33BFC6-EC2B-4590-965D-B2A718FF7499}">
      <dgm:prSet custT="1"/>
      <dgm:spPr/>
      <dgm:t>
        <a:bodyPr/>
        <a:lstStyle/>
        <a:p>
          <a:r>
            <a:rPr lang="en-US" sz="2400" dirty="0"/>
            <a:t>I can submit a vacation request so that I can use my earned vacation time</a:t>
          </a:r>
          <a:endParaRPr lang="en-US" sz="1900" dirty="0"/>
        </a:p>
      </dgm:t>
    </dgm:pt>
    <dgm:pt modelId="{F65A8EB5-2DB8-4BD6-9C2E-864C3CC41CAF}" type="parTrans" cxnId="{1A153AE0-D4FB-40AA-9860-38D1B11FCD21}">
      <dgm:prSet/>
      <dgm:spPr/>
      <dgm:t>
        <a:bodyPr/>
        <a:lstStyle/>
        <a:p>
          <a:endParaRPr lang="en-US"/>
        </a:p>
      </dgm:t>
    </dgm:pt>
    <dgm:pt modelId="{63EBC705-8AD2-4AC8-A292-7B02707127BB}" type="sibTrans" cxnId="{1A153AE0-D4FB-40AA-9860-38D1B11FCD21}">
      <dgm:prSet/>
      <dgm:spPr/>
      <dgm:t>
        <a:bodyPr/>
        <a:lstStyle/>
        <a:p>
          <a:endParaRPr lang="en-US"/>
        </a:p>
      </dgm:t>
    </dgm:pt>
    <dgm:pt modelId="{53860C6E-B0DC-40A3-B901-0663B36C39FE}">
      <dgm:prSet custT="1"/>
      <dgm:spPr/>
      <dgm:t>
        <a:bodyPr/>
        <a:lstStyle/>
        <a:p>
          <a:r>
            <a:rPr lang="en-US" sz="2800" dirty="0"/>
            <a:t>As a manager </a:t>
          </a:r>
        </a:p>
      </dgm:t>
    </dgm:pt>
    <dgm:pt modelId="{9EA7AE9F-F28B-4A80-BA9E-67421B508F3C}" type="parTrans" cxnId="{0FCAC632-AD1E-4240-92AF-11B6923B33E9}">
      <dgm:prSet/>
      <dgm:spPr/>
      <dgm:t>
        <a:bodyPr/>
        <a:lstStyle/>
        <a:p>
          <a:endParaRPr lang="en-US"/>
        </a:p>
      </dgm:t>
    </dgm:pt>
    <dgm:pt modelId="{6FC9EAD1-4DC9-4F79-A651-23A5E39233CB}" type="sibTrans" cxnId="{0FCAC632-AD1E-4240-92AF-11B6923B33E9}">
      <dgm:prSet/>
      <dgm:spPr/>
      <dgm:t>
        <a:bodyPr/>
        <a:lstStyle/>
        <a:p>
          <a:endParaRPr lang="en-US"/>
        </a:p>
      </dgm:t>
    </dgm:pt>
    <dgm:pt modelId="{36F7BE9E-B915-479C-9AF1-46B09397CB8B}">
      <dgm:prSet/>
      <dgm:spPr/>
      <dgm:t>
        <a:bodyPr/>
        <a:lstStyle/>
        <a:p>
          <a:r>
            <a:rPr lang="en-US" sz="2400" dirty="0"/>
            <a:t>I can review and approve a vacation request so that my employee can take their earned vacation.</a:t>
          </a:r>
        </a:p>
      </dgm:t>
    </dgm:pt>
    <dgm:pt modelId="{9A83B891-34BD-453B-8B9B-EC62B7EAA305}" type="parTrans" cxnId="{ADBD5444-612A-4347-A5EF-56B3C37C9261}">
      <dgm:prSet/>
      <dgm:spPr/>
      <dgm:t>
        <a:bodyPr/>
        <a:lstStyle/>
        <a:p>
          <a:endParaRPr lang="en-US"/>
        </a:p>
      </dgm:t>
    </dgm:pt>
    <dgm:pt modelId="{8E3D0099-ADAC-4AEB-AC9C-E7DC7F26C6C3}" type="sibTrans" cxnId="{ADBD5444-612A-4347-A5EF-56B3C37C9261}">
      <dgm:prSet/>
      <dgm:spPr/>
      <dgm:t>
        <a:bodyPr/>
        <a:lstStyle/>
        <a:p>
          <a:endParaRPr lang="en-US"/>
        </a:p>
      </dgm:t>
    </dgm:pt>
    <dgm:pt modelId="{D3A7C2A7-89EF-4AF8-991C-345D075D0F35}" type="pres">
      <dgm:prSet presAssocID="{B8A197AE-ADD9-4A70-804E-E71727A27E6E}" presName="Name0" presStyleCnt="0">
        <dgm:presLayoutVars>
          <dgm:dir/>
          <dgm:animLvl val="lvl"/>
          <dgm:resizeHandles val="exact"/>
        </dgm:presLayoutVars>
      </dgm:prSet>
      <dgm:spPr/>
    </dgm:pt>
    <dgm:pt modelId="{ABDBE684-DFCF-4118-ACDC-DC585020D64F}" type="pres">
      <dgm:prSet presAssocID="{33B874D1-2CAE-4942-971E-7D70930F4A07}" presName="boxAndChildren" presStyleCnt="0"/>
      <dgm:spPr/>
    </dgm:pt>
    <dgm:pt modelId="{4A543CB7-6143-4E55-AEBD-40C6B5390991}" type="pres">
      <dgm:prSet presAssocID="{33B874D1-2CAE-4942-971E-7D70930F4A07}" presName="parentTextBox" presStyleLbl="node1" presStyleIdx="0" presStyleCnt="1"/>
      <dgm:spPr/>
    </dgm:pt>
    <dgm:pt modelId="{9AB0B002-BBB4-4D87-9887-63E28836BAE0}" type="pres">
      <dgm:prSet presAssocID="{33B874D1-2CAE-4942-971E-7D70930F4A07}" presName="entireBox" presStyleLbl="node1" presStyleIdx="0" presStyleCnt="1"/>
      <dgm:spPr/>
    </dgm:pt>
    <dgm:pt modelId="{C327F24A-2A5B-4767-ACA2-FE434A0F5409}" type="pres">
      <dgm:prSet presAssocID="{33B874D1-2CAE-4942-971E-7D70930F4A07}" presName="descendantBox" presStyleCnt="0"/>
      <dgm:spPr/>
    </dgm:pt>
    <dgm:pt modelId="{F969A4C1-7F6F-4193-932F-7A6A2ED49AD4}" type="pres">
      <dgm:prSet presAssocID="{C850AD3A-1D62-4D97-B6EE-A187B9680113}" presName="childTextBox" presStyleLbl="fgAccFollowNode1" presStyleIdx="0" presStyleCnt="2">
        <dgm:presLayoutVars>
          <dgm:bulletEnabled val="1"/>
        </dgm:presLayoutVars>
      </dgm:prSet>
      <dgm:spPr/>
    </dgm:pt>
    <dgm:pt modelId="{A8BFCDE6-33AA-4F85-9A61-381F337BA04F}" type="pres">
      <dgm:prSet presAssocID="{53860C6E-B0DC-40A3-B901-0663B36C39FE}" presName="childTextBox" presStyleLbl="fgAccFollowNode1" presStyleIdx="1" presStyleCnt="2">
        <dgm:presLayoutVars>
          <dgm:bulletEnabled val="1"/>
        </dgm:presLayoutVars>
      </dgm:prSet>
      <dgm:spPr/>
    </dgm:pt>
  </dgm:ptLst>
  <dgm:cxnLst>
    <dgm:cxn modelId="{29DF9312-7462-4AE5-9CA0-7868576E8410}" type="presOf" srcId="{36F7BE9E-B915-479C-9AF1-46B09397CB8B}" destId="{A8BFCDE6-33AA-4F85-9A61-381F337BA04F}" srcOrd="0" destOrd="1" presId="urn:microsoft.com/office/officeart/2005/8/layout/process4"/>
    <dgm:cxn modelId="{0FCAC632-AD1E-4240-92AF-11B6923B33E9}" srcId="{33B874D1-2CAE-4942-971E-7D70930F4A07}" destId="{53860C6E-B0DC-40A3-B901-0663B36C39FE}" srcOrd="1" destOrd="0" parTransId="{9EA7AE9F-F28B-4A80-BA9E-67421B508F3C}" sibTransId="{6FC9EAD1-4DC9-4F79-A651-23A5E39233CB}"/>
    <dgm:cxn modelId="{A4D8A537-E217-48C3-8E4F-3D6B9DCDCEB8}" type="presOf" srcId="{53860C6E-B0DC-40A3-B901-0663B36C39FE}" destId="{A8BFCDE6-33AA-4F85-9A61-381F337BA04F}" srcOrd="0" destOrd="0" presId="urn:microsoft.com/office/officeart/2005/8/layout/process4"/>
    <dgm:cxn modelId="{7FDA2C3B-CC05-4CB2-B708-EEBC80AB5334}" srcId="{B8A197AE-ADD9-4A70-804E-E71727A27E6E}" destId="{33B874D1-2CAE-4942-971E-7D70930F4A07}" srcOrd="0" destOrd="0" parTransId="{2E025EAF-D8EC-44F0-AC9B-E7A4D6EB4660}" sibTransId="{45AFC009-72F5-4DEC-94E6-50EF59183948}"/>
    <dgm:cxn modelId="{6932693B-06FA-415C-A495-76E4F50C3724}" type="presOf" srcId="{B8A197AE-ADD9-4A70-804E-E71727A27E6E}" destId="{D3A7C2A7-89EF-4AF8-991C-345D075D0F35}" srcOrd="0" destOrd="0" presId="urn:microsoft.com/office/officeart/2005/8/layout/process4"/>
    <dgm:cxn modelId="{ADBD5444-612A-4347-A5EF-56B3C37C9261}" srcId="{53860C6E-B0DC-40A3-B901-0663B36C39FE}" destId="{36F7BE9E-B915-479C-9AF1-46B09397CB8B}" srcOrd="0" destOrd="0" parTransId="{9A83B891-34BD-453B-8B9B-EC62B7EAA305}" sibTransId="{8E3D0099-ADAC-4AEB-AC9C-E7DC7F26C6C3}"/>
    <dgm:cxn modelId="{77A89A83-C52A-4343-9338-8C177CC55A7E}" srcId="{33B874D1-2CAE-4942-971E-7D70930F4A07}" destId="{C850AD3A-1D62-4D97-B6EE-A187B9680113}" srcOrd="0" destOrd="0" parTransId="{BEBC8DF1-CC44-46BD-962D-BBC348905E04}" sibTransId="{29C8D8BC-29F1-4EAC-A650-DD8E98D1960B}"/>
    <dgm:cxn modelId="{5F47E39A-5DB0-45E0-851B-710EDA55F972}" type="presOf" srcId="{C850AD3A-1D62-4D97-B6EE-A187B9680113}" destId="{F969A4C1-7F6F-4193-932F-7A6A2ED49AD4}" srcOrd="0" destOrd="0" presId="urn:microsoft.com/office/officeart/2005/8/layout/process4"/>
    <dgm:cxn modelId="{97E2DEA8-D042-48DA-AC07-6D9D86477EB0}" type="presOf" srcId="{1B33BFC6-EC2B-4590-965D-B2A718FF7499}" destId="{F969A4C1-7F6F-4193-932F-7A6A2ED49AD4}" srcOrd="0" destOrd="1" presId="urn:microsoft.com/office/officeart/2005/8/layout/process4"/>
    <dgm:cxn modelId="{F08988D2-C881-478D-9112-E81F2BB7DBE2}" type="presOf" srcId="{33B874D1-2CAE-4942-971E-7D70930F4A07}" destId="{9AB0B002-BBB4-4D87-9887-63E28836BAE0}" srcOrd="1" destOrd="0" presId="urn:microsoft.com/office/officeart/2005/8/layout/process4"/>
    <dgm:cxn modelId="{3D21C5D2-1B37-4599-A94C-5824A85B162C}" type="presOf" srcId="{33B874D1-2CAE-4942-971E-7D70930F4A07}" destId="{4A543CB7-6143-4E55-AEBD-40C6B5390991}" srcOrd="0" destOrd="0" presId="urn:microsoft.com/office/officeart/2005/8/layout/process4"/>
    <dgm:cxn modelId="{1A153AE0-D4FB-40AA-9860-38D1B11FCD21}" srcId="{C850AD3A-1D62-4D97-B6EE-A187B9680113}" destId="{1B33BFC6-EC2B-4590-965D-B2A718FF7499}" srcOrd="0" destOrd="0" parTransId="{F65A8EB5-2DB8-4BD6-9C2E-864C3CC41CAF}" sibTransId="{63EBC705-8AD2-4AC8-A292-7B02707127BB}"/>
    <dgm:cxn modelId="{00E1286E-85F1-4607-911D-6FFD220C1607}" type="presParOf" srcId="{D3A7C2A7-89EF-4AF8-991C-345D075D0F35}" destId="{ABDBE684-DFCF-4118-ACDC-DC585020D64F}" srcOrd="0" destOrd="0" presId="urn:microsoft.com/office/officeart/2005/8/layout/process4"/>
    <dgm:cxn modelId="{2044F253-05A5-426A-A7B9-48965F366C5A}" type="presParOf" srcId="{ABDBE684-DFCF-4118-ACDC-DC585020D64F}" destId="{4A543CB7-6143-4E55-AEBD-40C6B5390991}" srcOrd="0" destOrd="0" presId="urn:microsoft.com/office/officeart/2005/8/layout/process4"/>
    <dgm:cxn modelId="{41BC3DD7-09F7-4FCE-BE2C-D65ADBF2E423}" type="presParOf" srcId="{ABDBE684-DFCF-4118-ACDC-DC585020D64F}" destId="{9AB0B002-BBB4-4D87-9887-63E28836BAE0}" srcOrd="1" destOrd="0" presId="urn:microsoft.com/office/officeart/2005/8/layout/process4"/>
    <dgm:cxn modelId="{5D917816-4D95-4DB6-8B13-FF1CBD784FFC}" type="presParOf" srcId="{ABDBE684-DFCF-4118-ACDC-DC585020D64F}" destId="{C327F24A-2A5B-4767-ACA2-FE434A0F5409}" srcOrd="2" destOrd="0" presId="urn:microsoft.com/office/officeart/2005/8/layout/process4"/>
    <dgm:cxn modelId="{9B7DDF84-0FF2-4716-A3C0-E328AAF3E502}" type="presParOf" srcId="{C327F24A-2A5B-4767-ACA2-FE434A0F5409}" destId="{F969A4C1-7F6F-4193-932F-7A6A2ED49AD4}" srcOrd="0" destOrd="0" presId="urn:microsoft.com/office/officeart/2005/8/layout/process4"/>
    <dgm:cxn modelId="{638E132C-C6D7-41C9-8C6E-8604F3904639}" type="presParOf" srcId="{C327F24A-2A5B-4767-ACA2-FE434A0F5409}" destId="{A8BFCDE6-33AA-4F85-9A61-381F337BA04F}"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4343-4D55-437A-90B9-40970D773447}">
      <dsp:nvSpPr>
        <dsp:cNvPr id="0" name=""/>
        <dsp:cNvSpPr/>
      </dsp:nvSpPr>
      <dsp:spPr>
        <a:xfrm>
          <a:off x="472693" y="0"/>
          <a:ext cx="1020351" cy="10203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BFA108-0B1D-43C7-BA45-A87FA9B1149F}">
      <dsp:nvSpPr>
        <dsp:cNvPr id="0" name=""/>
        <dsp:cNvSpPr/>
      </dsp:nvSpPr>
      <dsp:spPr>
        <a:xfrm>
          <a:off x="3256" y="1073390"/>
          <a:ext cx="2168437" cy="3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Presentation</a:t>
          </a:r>
        </a:p>
      </dsp:txBody>
      <dsp:txXfrm>
        <a:off x="3256" y="1073390"/>
        <a:ext cx="2168437" cy="345594"/>
      </dsp:txXfrm>
    </dsp:sp>
    <dsp:sp modelId="{18BB97DC-8A29-4534-B20C-7EFB190ACF90}">
      <dsp:nvSpPr>
        <dsp:cNvPr id="0" name=""/>
        <dsp:cNvSpPr/>
      </dsp:nvSpPr>
      <dsp:spPr>
        <a:xfrm>
          <a:off x="3256" y="1670448"/>
          <a:ext cx="2168437" cy="850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Code and layout responsible for the user interface</a:t>
          </a:r>
        </a:p>
      </dsp:txBody>
      <dsp:txXfrm>
        <a:off x="3256" y="1670448"/>
        <a:ext cx="2168437" cy="850474"/>
      </dsp:txXfrm>
    </dsp:sp>
    <dsp:sp modelId="{D4577AD6-5F3F-49D6-B6FE-C2CE11195F82}">
      <dsp:nvSpPr>
        <dsp:cNvPr id="0" name=""/>
        <dsp:cNvSpPr/>
      </dsp:nvSpPr>
      <dsp:spPr>
        <a:xfrm>
          <a:off x="3127576" y="0"/>
          <a:ext cx="1020351" cy="10203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0A6BCA-5BE3-4EAC-9936-A409BA0FAF05}">
      <dsp:nvSpPr>
        <dsp:cNvPr id="0" name=""/>
        <dsp:cNvSpPr/>
      </dsp:nvSpPr>
      <dsp:spPr>
        <a:xfrm>
          <a:off x="2532327" y="1124539"/>
          <a:ext cx="2679885" cy="3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Business Logic</a:t>
          </a:r>
        </a:p>
      </dsp:txBody>
      <dsp:txXfrm>
        <a:off x="2532327" y="1124539"/>
        <a:ext cx="2679885" cy="345594"/>
      </dsp:txXfrm>
    </dsp:sp>
    <dsp:sp modelId="{3D2195E9-210B-4D51-84A4-877836A05D5F}">
      <dsp:nvSpPr>
        <dsp:cNvPr id="0" name=""/>
        <dsp:cNvSpPr/>
      </dsp:nvSpPr>
      <dsp:spPr>
        <a:xfrm>
          <a:off x="2450403" y="1741465"/>
          <a:ext cx="2168437" cy="8389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Transformational logic at the heart of what the application does</a:t>
          </a:r>
        </a:p>
      </dsp:txBody>
      <dsp:txXfrm>
        <a:off x="2450403" y="1741465"/>
        <a:ext cx="2168437" cy="838907"/>
      </dsp:txXfrm>
    </dsp:sp>
    <dsp:sp modelId="{A81104A4-F764-4571-A669-37A57D616A58}">
      <dsp:nvSpPr>
        <dsp:cNvPr id="0" name=""/>
        <dsp:cNvSpPr/>
      </dsp:nvSpPr>
      <dsp:spPr>
        <a:xfrm>
          <a:off x="6004741" y="0"/>
          <a:ext cx="1020351" cy="10203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565DD-35FC-40EF-BB66-F3642954E07C}">
      <dsp:nvSpPr>
        <dsp:cNvPr id="0" name=""/>
        <dsp:cNvSpPr/>
      </dsp:nvSpPr>
      <dsp:spPr>
        <a:xfrm>
          <a:off x="5591688" y="1124540"/>
          <a:ext cx="2168437" cy="3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 Logic</a:t>
          </a:r>
        </a:p>
      </dsp:txBody>
      <dsp:txXfrm>
        <a:off x="5591688" y="1124540"/>
        <a:ext cx="2168437" cy="345594"/>
      </dsp:txXfrm>
    </dsp:sp>
    <dsp:sp modelId="{AFA726E1-4F66-480C-BE84-73A1067A78AD}">
      <dsp:nvSpPr>
        <dsp:cNvPr id="0" name=""/>
        <dsp:cNvSpPr/>
      </dsp:nvSpPr>
      <dsp:spPr>
        <a:xfrm>
          <a:off x="5635035" y="1811646"/>
          <a:ext cx="2168437" cy="892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lumMod val="65000"/>
                  <a:lumOff val="35000"/>
                </a:schemeClr>
              </a:solidFill>
              <a:latin typeface="Sherman Sans Book" pitchFamily="50" charset="0"/>
              <a:ea typeface="Sherman Sans Book" pitchFamily="50" charset="0"/>
            </a:rPr>
            <a:t>Data Management  (CRUD) operations</a:t>
          </a:r>
        </a:p>
      </dsp:txBody>
      <dsp:txXfrm>
        <a:off x="5635035" y="1811646"/>
        <a:ext cx="2168437" cy="892645"/>
      </dsp:txXfrm>
    </dsp:sp>
    <dsp:sp modelId="{D2A30498-4551-4471-8227-26F64B1B2D31}">
      <dsp:nvSpPr>
        <dsp:cNvPr id="0" name=""/>
        <dsp:cNvSpPr/>
      </dsp:nvSpPr>
      <dsp:spPr>
        <a:xfrm>
          <a:off x="8321440" y="0"/>
          <a:ext cx="1020351" cy="10203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DBFD6A-BB14-4E85-B5E8-E716FBDBB965}">
      <dsp:nvSpPr>
        <dsp:cNvPr id="0" name=""/>
        <dsp:cNvSpPr/>
      </dsp:nvSpPr>
      <dsp:spPr>
        <a:xfrm>
          <a:off x="8158446" y="1203346"/>
          <a:ext cx="2168437" cy="3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Database</a:t>
          </a:r>
        </a:p>
      </dsp:txBody>
      <dsp:txXfrm>
        <a:off x="8158446" y="1203346"/>
        <a:ext cx="2168437" cy="345594"/>
      </dsp:txXfrm>
    </dsp:sp>
    <dsp:sp modelId="{1918754C-6196-4949-B264-E1D2D20A3419}">
      <dsp:nvSpPr>
        <dsp:cNvPr id="0" name=""/>
        <dsp:cNvSpPr/>
      </dsp:nvSpPr>
      <dsp:spPr>
        <a:xfrm>
          <a:off x="8158446" y="1841521"/>
          <a:ext cx="2168437" cy="5916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Data storage and retrieval</a:t>
          </a:r>
        </a:p>
      </dsp:txBody>
      <dsp:txXfrm>
        <a:off x="8158446" y="1841521"/>
        <a:ext cx="2168437" cy="591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B0B002-BBB4-4D87-9887-63E28836BAE0}">
      <dsp:nvSpPr>
        <dsp:cNvPr id="0" name=""/>
        <dsp:cNvSpPr/>
      </dsp:nvSpPr>
      <dsp:spPr>
        <a:xfrm>
          <a:off x="0" y="0"/>
          <a:ext cx="6830568" cy="5440680"/>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3832" tIns="433832" rIns="433832" bIns="433832" numCol="1" spcCol="1270" anchor="ctr" anchorCtr="0">
          <a:noAutofit/>
        </a:bodyPr>
        <a:lstStyle/>
        <a:p>
          <a:pPr marL="0" lvl="0" indent="0" algn="ctr" defTabSz="2711450">
            <a:lnSpc>
              <a:spcPct val="90000"/>
            </a:lnSpc>
            <a:spcBef>
              <a:spcPct val="0"/>
            </a:spcBef>
            <a:spcAft>
              <a:spcPct val="35000"/>
            </a:spcAft>
            <a:buNone/>
          </a:pPr>
          <a:r>
            <a:rPr lang="en-US" sz="6100" kern="1200" dirty="0" err="1"/>
            <a:t>Fudgemart</a:t>
          </a:r>
          <a:r>
            <a:rPr lang="en-US" sz="6100" kern="1200" dirty="0"/>
            <a:t> Vacation Requests:</a:t>
          </a:r>
        </a:p>
      </dsp:txBody>
      <dsp:txXfrm>
        <a:off x="0" y="0"/>
        <a:ext cx="6830568" cy="2937967"/>
      </dsp:txXfrm>
    </dsp:sp>
    <dsp:sp modelId="{F969A4C1-7F6F-4193-932F-7A6A2ED49AD4}">
      <dsp:nvSpPr>
        <dsp:cNvPr id="0" name=""/>
        <dsp:cNvSpPr/>
      </dsp:nvSpPr>
      <dsp:spPr>
        <a:xfrm>
          <a:off x="0" y="2829153"/>
          <a:ext cx="3415283" cy="2502712"/>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t" anchorCtr="0">
          <a:noAutofit/>
        </a:bodyPr>
        <a:lstStyle/>
        <a:p>
          <a:pPr marL="0" lvl="0" indent="0" algn="l" defTabSz="1244600">
            <a:lnSpc>
              <a:spcPct val="90000"/>
            </a:lnSpc>
            <a:spcBef>
              <a:spcPct val="0"/>
            </a:spcBef>
            <a:spcAft>
              <a:spcPct val="35000"/>
            </a:spcAft>
            <a:buNone/>
          </a:pPr>
          <a:r>
            <a:rPr lang="en-US" sz="2800" kern="1200" dirty="0"/>
            <a:t>As an employee </a:t>
          </a:r>
        </a:p>
        <a:p>
          <a:pPr marL="228600" lvl="1" indent="-228600" algn="l" defTabSz="1066800">
            <a:lnSpc>
              <a:spcPct val="90000"/>
            </a:lnSpc>
            <a:spcBef>
              <a:spcPct val="0"/>
            </a:spcBef>
            <a:spcAft>
              <a:spcPct val="15000"/>
            </a:spcAft>
            <a:buChar char="•"/>
          </a:pPr>
          <a:r>
            <a:rPr lang="en-US" sz="2400" kern="1200" dirty="0"/>
            <a:t>I can submit a vacation request so that I can use my earned vacation time</a:t>
          </a:r>
          <a:endParaRPr lang="en-US" sz="1900" kern="1200" dirty="0"/>
        </a:p>
      </dsp:txBody>
      <dsp:txXfrm>
        <a:off x="0" y="2829153"/>
        <a:ext cx="3415283" cy="2502712"/>
      </dsp:txXfrm>
    </dsp:sp>
    <dsp:sp modelId="{A8BFCDE6-33AA-4F85-9A61-381F337BA04F}">
      <dsp:nvSpPr>
        <dsp:cNvPr id="0" name=""/>
        <dsp:cNvSpPr/>
      </dsp:nvSpPr>
      <dsp:spPr>
        <a:xfrm>
          <a:off x="3415284" y="2829153"/>
          <a:ext cx="3415283" cy="2502712"/>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9136" tIns="35560" rIns="199136" bIns="35560" numCol="1" spcCol="1270" anchor="t" anchorCtr="0">
          <a:noAutofit/>
        </a:bodyPr>
        <a:lstStyle/>
        <a:p>
          <a:pPr marL="0" lvl="0" indent="0" algn="l" defTabSz="1244600">
            <a:lnSpc>
              <a:spcPct val="90000"/>
            </a:lnSpc>
            <a:spcBef>
              <a:spcPct val="0"/>
            </a:spcBef>
            <a:spcAft>
              <a:spcPct val="35000"/>
            </a:spcAft>
            <a:buNone/>
          </a:pPr>
          <a:r>
            <a:rPr lang="en-US" sz="2800" kern="1200" dirty="0"/>
            <a:t>As a manager </a:t>
          </a:r>
        </a:p>
        <a:p>
          <a:pPr marL="228600" lvl="1" indent="-228600" algn="l" defTabSz="1066800">
            <a:lnSpc>
              <a:spcPct val="90000"/>
            </a:lnSpc>
            <a:spcBef>
              <a:spcPct val="0"/>
            </a:spcBef>
            <a:spcAft>
              <a:spcPct val="15000"/>
            </a:spcAft>
            <a:buChar char="•"/>
          </a:pPr>
          <a:r>
            <a:rPr lang="en-US" sz="2400" kern="1200" dirty="0"/>
            <a:t>I can review and approve a vacation request so that my employee can take their earned vacation.</a:t>
          </a:r>
        </a:p>
      </dsp:txBody>
      <dsp:txXfrm>
        <a:off x="3415284" y="2829153"/>
        <a:ext cx="3415283" cy="2502712"/>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DC6220-15C7-4C83-96F1-5345A5D438D7}" type="datetimeFigureOut">
              <a:rPr lang="en-US" smtClean="0"/>
              <a:t>6/5/2024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1D881B-9647-42E2-8D27-06CC9B96FA8B}" type="slidenum">
              <a:rPr lang="en-US" smtClean="0"/>
              <a:t>‹#›</a:t>
            </a:fld>
            <a:endParaRPr lang="en-US"/>
          </a:p>
        </p:txBody>
      </p:sp>
    </p:spTree>
    <p:extLst>
      <p:ext uri="{BB962C8B-B14F-4D97-AF65-F5344CB8AC3E}">
        <p14:creationId xmlns:p14="http://schemas.microsoft.com/office/powerpoint/2010/main" val="393919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True</a:t>
            </a:r>
          </a:p>
        </p:txBody>
      </p:sp>
      <p:sp>
        <p:nvSpPr>
          <p:cNvPr id="4" name="Slide Number Placeholder 3"/>
          <p:cNvSpPr>
            <a:spLocks noGrp="1"/>
          </p:cNvSpPr>
          <p:nvPr>
            <p:ph type="sldNum" sz="quarter" idx="5"/>
          </p:nvPr>
        </p:nvSpPr>
        <p:spPr/>
        <p:txBody>
          <a:bodyPr/>
          <a:lstStyle/>
          <a:p>
            <a:fld id="{101D881B-9647-42E2-8D27-06CC9B96FA8B}" type="slidenum">
              <a:rPr lang="en-US" smtClean="0"/>
              <a:t>8</a:t>
            </a:fld>
            <a:endParaRPr lang="en-US"/>
          </a:p>
        </p:txBody>
      </p:sp>
    </p:spTree>
    <p:extLst>
      <p:ext uri="{BB962C8B-B14F-4D97-AF65-F5344CB8AC3E}">
        <p14:creationId xmlns:p14="http://schemas.microsoft.com/office/powerpoint/2010/main" val="36480961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3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 place a Microsoft access database in a cloud file sharing service like drop box, more than one user can access the database, but you still need the MS Access application to use the database and drop box does not handle concurrency issues for you like when more than one person updates the data at the same time.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27</a:t>
            </a:fld>
            <a:endParaRPr lang="en-US" dirty="0"/>
          </a:p>
        </p:txBody>
      </p:sp>
    </p:spTree>
    <p:extLst>
      <p:ext uri="{BB962C8B-B14F-4D97-AF65-F5344CB8AC3E}">
        <p14:creationId xmlns:p14="http://schemas.microsoft.com/office/powerpoint/2010/main" val="3692874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scale up data-oriented applications by separating the layers of the application into their own independent services which communicate over the network.</a:t>
            </a:r>
          </a:p>
          <a:p>
            <a:r>
              <a:rPr lang="en-US" dirty="0"/>
              <a:t>This allows more users to access the application, yet introduces some design complexity. </a:t>
            </a:r>
          </a:p>
          <a:p>
            <a:endParaRPr lang="en-US" dirty="0"/>
          </a:p>
          <a:p>
            <a:r>
              <a:rPr lang="en-US" dirty="0"/>
              <a:t>ADVANCE SLIDE</a:t>
            </a:r>
          </a:p>
          <a:p>
            <a:endParaRPr lang="en-US" dirty="0"/>
          </a:p>
          <a:p>
            <a:r>
              <a:rPr lang="en-US" dirty="0"/>
              <a:t>When an application’s layers are segmented we must introduce middleware between the applications of each layer in order for them to communicate. For example we might use ODBC middleware so that the data access layer can communicate with the database itself. Or in the case of the diagram you see an ODATA REST API so that the business logic can communicate with the data access layer.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30</a:t>
            </a:fld>
            <a:endParaRPr lang="en-US"/>
          </a:p>
        </p:txBody>
      </p:sp>
    </p:spTree>
    <p:extLst>
      <p:ext uri="{BB962C8B-B14F-4D97-AF65-F5344CB8AC3E}">
        <p14:creationId xmlns:p14="http://schemas.microsoft.com/office/powerpoint/2010/main" val="63812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Scaling an application will allow it to be accessed by more users concurrently. </a:t>
            </a:r>
          </a:p>
        </p:txBody>
      </p:sp>
      <p:sp>
        <p:nvSpPr>
          <p:cNvPr id="4" name="Slide Number Placeholder 3"/>
          <p:cNvSpPr>
            <a:spLocks noGrp="1"/>
          </p:cNvSpPr>
          <p:nvPr>
            <p:ph type="sldNum" sz="quarter" idx="5"/>
          </p:nvPr>
        </p:nvSpPr>
        <p:spPr/>
        <p:txBody>
          <a:bodyPr/>
          <a:lstStyle/>
          <a:p>
            <a:fld id="{101D881B-9647-42E2-8D27-06CC9B96FA8B}" type="slidenum">
              <a:rPr lang="en-US" smtClean="0"/>
              <a:t>31</a:t>
            </a:fld>
            <a:endParaRPr lang="en-US"/>
          </a:p>
        </p:txBody>
      </p:sp>
    </p:spTree>
    <p:extLst>
      <p:ext uri="{BB962C8B-B14F-4D97-AF65-F5344CB8AC3E}">
        <p14:creationId xmlns:p14="http://schemas.microsoft.com/office/powerpoint/2010/main" val="3743798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 simple object access protocol, ODBC -open database connectivity, ODATA -</a:t>
            </a:r>
          </a:p>
        </p:txBody>
      </p:sp>
      <p:sp>
        <p:nvSpPr>
          <p:cNvPr id="4" name="Slide Number Placeholder 3"/>
          <p:cNvSpPr>
            <a:spLocks noGrp="1"/>
          </p:cNvSpPr>
          <p:nvPr>
            <p:ph type="sldNum" sz="quarter" idx="10"/>
          </p:nvPr>
        </p:nvSpPr>
        <p:spPr/>
        <p:txBody>
          <a:bodyPr/>
          <a:lstStyle/>
          <a:p>
            <a:fld id="{E564724E-7CB4-4288-908A-97852378BB2E}" type="slidenum">
              <a:rPr lang="en-US" smtClean="0"/>
              <a:t>33</a:t>
            </a:fld>
            <a:endParaRPr lang="en-US" dirty="0"/>
          </a:p>
        </p:txBody>
      </p:sp>
    </p:spTree>
    <p:extLst>
      <p:ext uri="{BB962C8B-B14F-4D97-AF65-F5344CB8AC3E}">
        <p14:creationId xmlns:p14="http://schemas.microsoft.com/office/powerpoint/2010/main" val="1700795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Middleware or a common communications protocol between networked portions of an applications</a:t>
            </a:r>
          </a:p>
          <a:p>
            <a:r>
              <a:rPr lang="en-US" dirty="0"/>
              <a:t> layer is required.</a:t>
            </a:r>
          </a:p>
        </p:txBody>
      </p:sp>
      <p:sp>
        <p:nvSpPr>
          <p:cNvPr id="4" name="Slide Number Placeholder 3"/>
          <p:cNvSpPr>
            <a:spLocks noGrp="1"/>
          </p:cNvSpPr>
          <p:nvPr>
            <p:ph type="sldNum" sz="quarter" idx="5"/>
          </p:nvPr>
        </p:nvSpPr>
        <p:spPr/>
        <p:txBody>
          <a:bodyPr/>
          <a:lstStyle/>
          <a:p>
            <a:fld id="{101D881B-9647-42E2-8D27-06CC9B96FA8B}" type="slidenum">
              <a:rPr lang="en-US" smtClean="0"/>
              <a:t>35</a:t>
            </a:fld>
            <a:endParaRPr lang="en-US"/>
          </a:p>
        </p:txBody>
      </p:sp>
    </p:spTree>
    <p:extLst>
      <p:ext uri="{BB962C8B-B14F-4D97-AF65-F5344CB8AC3E}">
        <p14:creationId xmlns:p14="http://schemas.microsoft.com/office/powerpoint/2010/main" val="2069513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 clients might use display only middleware protocols like RDP, Telnet or SSH. The presentation layer simply draws the screen and handles input. The rest of the application runs on a single server.  Thin clients are easier to maintain as the business logic (and therefore most of the code) is found in one place on the server.  </a:t>
            </a:r>
          </a:p>
          <a:p>
            <a:endParaRPr lang="en-US" dirty="0"/>
          </a:p>
          <a:p>
            <a:r>
              <a:rPr lang="en-US" dirty="0"/>
              <a:t>Fat clients have most of the application on the client and only the database is on the server. For example you might create a window application which writes to SQL Server or MySQL using ODBC. </a:t>
            </a:r>
          </a:p>
          <a:p>
            <a:endParaRPr lang="en-US" dirty="0"/>
          </a:p>
          <a:p>
            <a:r>
              <a:rPr lang="en-US" dirty="0"/>
              <a:t>Thin clients do not scale as well as fat clients as most of the work is being on expensive server hardware. Fat clients are more difficult to maintain than thin clients as the  application codebase is installed on every client.</a:t>
            </a:r>
          </a:p>
        </p:txBody>
      </p:sp>
      <p:sp>
        <p:nvSpPr>
          <p:cNvPr id="4" name="Slide Number Placeholder 3"/>
          <p:cNvSpPr>
            <a:spLocks noGrp="1"/>
          </p:cNvSpPr>
          <p:nvPr>
            <p:ph type="sldNum" sz="quarter" idx="10"/>
          </p:nvPr>
        </p:nvSpPr>
        <p:spPr/>
        <p:txBody>
          <a:bodyPr/>
          <a:lstStyle/>
          <a:p>
            <a:fld id="{E564724E-7CB4-4288-908A-97852378BB2E}" type="slidenum">
              <a:rPr lang="en-US" smtClean="0"/>
              <a:t>37</a:t>
            </a:fld>
            <a:endParaRPr lang="en-US"/>
          </a:p>
        </p:txBody>
      </p:sp>
    </p:spTree>
    <p:extLst>
      <p:ext uri="{BB962C8B-B14F-4D97-AF65-F5344CB8AC3E}">
        <p14:creationId xmlns:p14="http://schemas.microsoft.com/office/powerpoint/2010/main" val="208022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location of the business logic in the client or server governs whether it is a think client or fat client. </a:t>
            </a:r>
          </a:p>
        </p:txBody>
      </p:sp>
      <p:sp>
        <p:nvSpPr>
          <p:cNvPr id="4" name="Slide Number Placeholder 3"/>
          <p:cNvSpPr>
            <a:spLocks noGrp="1"/>
          </p:cNvSpPr>
          <p:nvPr>
            <p:ph type="sldNum" sz="quarter" idx="5"/>
          </p:nvPr>
        </p:nvSpPr>
        <p:spPr/>
        <p:txBody>
          <a:bodyPr/>
          <a:lstStyle/>
          <a:p>
            <a:fld id="{101D881B-9647-42E2-8D27-06CC9B96FA8B}" type="slidenum">
              <a:rPr lang="en-US" smtClean="0"/>
              <a:t>39</a:t>
            </a:fld>
            <a:endParaRPr lang="en-US"/>
          </a:p>
        </p:txBody>
      </p:sp>
    </p:spTree>
    <p:extLst>
      <p:ext uri="{BB962C8B-B14F-4D97-AF65-F5344CB8AC3E}">
        <p14:creationId xmlns:p14="http://schemas.microsoft.com/office/powerpoint/2010/main" val="3472558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needs to be some business logic in the client, mainly to package up messages to be sent to the server. </a:t>
            </a:r>
          </a:p>
        </p:txBody>
      </p:sp>
      <p:sp>
        <p:nvSpPr>
          <p:cNvPr id="4" name="Slide Number Placeholder 3"/>
          <p:cNvSpPr>
            <a:spLocks noGrp="1"/>
          </p:cNvSpPr>
          <p:nvPr>
            <p:ph type="sldNum" sz="quarter" idx="10"/>
          </p:nvPr>
        </p:nvSpPr>
        <p:spPr/>
        <p:txBody>
          <a:bodyPr/>
          <a:lstStyle/>
          <a:p>
            <a:fld id="{E564724E-7CB4-4288-908A-97852378BB2E}" type="slidenum">
              <a:rPr lang="en-US" smtClean="0"/>
              <a:t>40</a:t>
            </a:fld>
            <a:endParaRPr lang="en-US"/>
          </a:p>
        </p:txBody>
      </p:sp>
    </p:spTree>
    <p:extLst>
      <p:ext uri="{BB962C8B-B14F-4D97-AF65-F5344CB8AC3E}">
        <p14:creationId xmlns:p14="http://schemas.microsoft.com/office/powerpoint/2010/main" val="2815578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81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False – some work with a single DBMS but most are DBMS independent. </a:t>
            </a:r>
          </a:p>
        </p:txBody>
      </p:sp>
      <p:sp>
        <p:nvSpPr>
          <p:cNvPr id="4" name="Slide Number Placeholder 3"/>
          <p:cNvSpPr>
            <a:spLocks noGrp="1"/>
          </p:cNvSpPr>
          <p:nvPr>
            <p:ph type="sldNum" sz="quarter" idx="5"/>
          </p:nvPr>
        </p:nvSpPr>
        <p:spPr/>
        <p:txBody>
          <a:bodyPr/>
          <a:lstStyle/>
          <a:p>
            <a:fld id="{101D881B-9647-42E2-8D27-06CC9B96FA8B}" type="slidenum">
              <a:rPr lang="en-US" smtClean="0"/>
              <a:t>9</a:t>
            </a:fld>
            <a:endParaRPr lang="en-US"/>
          </a:p>
        </p:txBody>
      </p:sp>
    </p:spTree>
    <p:extLst>
      <p:ext uri="{BB962C8B-B14F-4D97-AF65-F5344CB8AC3E}">
        <p14:creationId xmlns:p14="http://schemas.microsoft.com/office/powerpoint/2010/main" val="3681316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 </a:t>
            </a:r>
          </a:p>
        </p:txBody>
      </p:sp>
      <p:sp>
        <p:nvSpPr>
          <p:cNvPr id="4" name="Slide Number Placeholder 3"/>
          <p:cNvSpPr>
            <a:spLocks noGrp="1"/>
          </p:cNvSpPr>
          <p:nvPr>
            <p:ph type="sldNum" sz="quarter" idx="5"/>
          </p:nvPr>
        </p:nvSpPr>
        <p:spPr/>
        <p:txBody>
          <a:bodyPr/>
          <a:lstStyle/>
          <a:p>
            <a:fld id="{101D881B-9647-42E2-8D27-06CC9B96FA8B}" type="slidenum">
              <a:rPr lang="en-US" smtClean="0"/>
              <a:t>45</a:t>
            </a:fld>
            <a:endParaRPr lang="en-US"/>
          </a:p>
        </p:txBody>
      </p:sp>
    </p:spTree>
    <p:extLst>
      <p:ext uri="{BB962C8B-B14F-4D97-AF65-F5344CB8AC3E}">
        <p14:creationId xmlns:p14="http://schemas.microsoft.com/office/powerpoint/2010/main" val="2378653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2-tier with a Fat client would have most of the business logic is on the client</a:t>
            </a:r>
          </a:p>
        </p:txBody>
      </p:sp>
      <p:sp>
        <p:nvSpPr>
          <p:cNvPr id="4" name="Slide Number Placeholder 3"/>
          <p:cNvSpPr>
            <a:spLocks noGrp="1"/>
          </p:cNvSpPr>
          <p:nvPr>
            <p:ph type="sldNum" sz="quarter" idx="5"/>
          </p:nvPr>
        </p:nvSpPr>
        <p:spPr/>
        <p:txBody>
          <a:bodyPr/>
          <a:lstStyle/>
          <a:p>
            <a:fld id="{101D881B-9647-42E2-8D27-06CC9B96FA8B}" type="slidenum">
              <a:rPr lang="en-US" smtClean="0"/>
              <a:t>50</a:t>
            </a:fld>
            <a:endParaRPr lang="en-US"/>
          </a:p>
        </p:txBody>
      </p:sp>
    </p:spTree>
    <p:extLst>
      <p:ext uri="{BB962C8B-B14F-4D97-AF65-F5344CB8AC3E}">
        <p14:creationId xmlns:p14="http://schemas.microsoft.com/office/powerpoint/2010/main" val="17124323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Microservices architectures will commonly have more than one database</a:t>
            </a:r>
          </a:p>
        </p:txBody>
      </p:sp>
      <p:sp>
        <p:nvSpPr>
          <p:cNvPr id="4" name="Slide Number Placeholder 3"/>
          <p:cNvSpPr>
            <a:spLocks noGrp="1"/>
          </p:cNvSpPr>
          <p:nvPr>
            <p:ph type="sldNum" sz="quarter" idx="5"/>
          </p:nvPr>
        </p:nvSpPr>
        <p:spPr/>
        <p:txBody>
          <a:bodyPr/>
          <a:lstStyle/>
          <a:p>
            <a:fld id="{101D881B-9647-42E2-8D27-06CC9B96FA8B}" type="slidenum">
              <a:rPr lang="en-US" smtClean="0"/>
              <a:t>51</a:t>
            </a:fld>
            <a:endParaRPr lang="en-US"/>
          </a:p>
        </p:txBody>
      </p:sp>
    </p:spTree>
    <p:extLst>
      <p:ext uri="{BB962C8B-B14F-4D97-AF65-F5344CB8AC3E}">
        <p14:creationId xmlns:p14="http://schemas.microsoft.com/office/powerpoint/2010/main" val="4196019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development lifecycle is a framework for building a database application. It starts with feasibility and ends with the maintenance of the completed application. </a:t>
            </a:r>
          </a:p>
        </p:txBody>
      </p:sp>
      <p:sp>
        <p:nvSpPr>
          <p:cNvPr id="4" name="Slide Number Placeholder 3"/>
          <p:cNvSpPr>
            <a:spLocks noGrp="1"/>
          </p:cNvSpPr>
          <p:nvPr>
            <p:ph type="sldNum" sz="quarter" idx="5"/>
          </p:nvPr>
        </p:nvSpPr>
        <p:spPr/>
        <p:txBody>
          <a:bodyPr/>
          <a:lstStyle/>
          <a:p>
            <a:fld id="{101D881B-9647-42E2-8D27-06CC9B96FA8B}" type="slidenum">
              <a:rPr lang="en-US" smtClean="0"/>
              <a:t>54</a:t>
            </a:fld>
            <a:endParaRPr lang="en-US"/>
          </a:p>
        </p:txBody>
      </p:sp>
    </p:spTree>
    <p:extLst>
      <p:ext uri="{BB962C8B-B14F-4D97-AF65-F5344CB8AC3E}">
        <p14:creationId xmlns:p14="http://schemas.microsoft.com/office/powerpoint/2010/main" val="42627687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https://www.agilemodeling.com/artifacts/userStory.htm</a:t>
            </a:r>
          </a:p>
        </p:txBody>
      </p:sp>
      <p:sp>
        <p:nvSpPr>
          <p:cNvPr id="4" name="Slide Number Placeholder 3"/>
          <p:cNvSpPr>
            <a:spLocks noGrp="1"/>
          </p:cNvSpPr>
          <p:nvPr>
            <p:ph type="sldNum" sz="quarter" idx="5"/>
          </p:nvPr>
        </p:nvSpPr>
        <p:spPr/>
        <p:txBody>
          <a:bodyPr/>
          <a:lstStyle/>
          <a:p>
            <a:fld id="{101D881B-9647-42E2-8D27-06CC9B96FA8B}" type="slidenum">
              <a:rPr lang="en-US" smtClean="0"/>
              <a:t>56</a:t>
            </a:fld>
            <a:endParaRPr lang="en-US"/>
          </a:p>
        </p:txBody>
      </p:sp>
    </p:spTree>
    <p:extLst>
      <p:ext uri="{BB962C8B-B14F-4D97-AF65-F5344CB8AC3E}">
        <p14:creationId xmlns:p14="http://schemas.microsoft.com/office/powerpoint/2010/main" val="638664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1D881B-9647-42E2-8D27-06CC9B96FA8B}" type="slidenum">
              <a:rPr lang="en-US" smtClean="0"/>
              <a:t>58</a:t>
            </a:fld>
            <a:endParaRPr lang="en-US"/>
          </a:p>
        </p:txBody>
      </p:sp>
    </p:spTree>
    <p:extLst>
      <p:ext uri="{BB962C8B-B14F-4D97-AF65-F5344CB8AC3E}">
        <p14:creationId xmlns:p14="http://schemas.microsoft.com/office/powerpoint/2010/main" val="31089847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customer is should be able to place an order so that I may purchase goods and services.</a:t>
            </a:r>
          </a:p>
        </p:txBody>
      </p:sp>
      <p:sp>
        <p:nvSpPr>
          <p:cNvPr id="4" name="Slide Number Placeholder 3"/>
          <p:cNvSpPr>
            <a:spLocks noGrp="1"/>
          </p:cNvSpPr>
          <p:nvPr>
            <p:ph type="sldNum" sz="quarter" idx="5"/>
          </p:nvPr>
        </p:nvSpPr>
        <p:spPr/>
        <p:txBody>
          <a:bodyPr/>
          <a:lstStyle/>
          <a:p>
            <a:fld id="{101D881B-9647-42E2-8D27-06CC9B96FA8B}" type="slidenum">
              <a:rPr lang="en-US" smtClean="0"/>
              <a:t>61</a:t>
            </a:fld>
            <a:endParaRPr lang="en-US"/>
          </a:p>
        </p:txBody>
      </p:sp>
    </p:spTree>
    <p:extLst>
      <p:ext uri="{BB962C8B-B14F-4D97-AF65-F5344CB8AC3E}">
        <p14:creationId xmlns:p14="http://schemas.microsoft.com/office/powerpoint/2010/main" val="18586174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student I should be able to pay for my parking pass with </a:t>
            </a:r>
            <a:r>
              <a:rPr lang="en-US" dirty="0" err="1"/>
              <a:t>venmo</a:t>
            </a:r>
            <a:r>
              <a:rPr lang="en-US" dirty="0"/>
              <a:t> that I can purchase a pass without a credit card.</a:t>
            </a:r>
          </a:p>
        </p:txBody>
      </p:sp>
      <p:sp>
        <p:nvSpPr>
          <p:cNvPr id="4" name="Slide Number Placeholder 3"/>
          <p:cNvSpPr>
            <a:spLocks noGrp="1"/>
          </p:cNvSpPr>
          <p:nvPr>
            <p:ph type="sldNum" sz="quarter" idx="5"/>
          </p:nvPr>
        </p:nvSpPr>
        <p:spPr/>
        <p:txBody>
          <a:bodyPr/>
          <a:lstStyle/>
          <a:p>
            <a:fld id="{101D881B-9647-42E2-8D27-06CC9B96FA8B}" type="slidenum">
              <a:rPr lang="en-US" smtClean="0"/>
              <a:t>62</a:t>
            </a:fld>
            <a:endParaRPr lang="en-US"/>
          </a:p>
        </p:txBody>
      </p:sp>
    </p:spTree>
    <p:extLst>
      <p:ext uri="{BB962C8B-B14F-4D97-AF65-F5344CB8AC3E}">
        <p14:creationId xmlns:p14="http://schemas.microsoft.com/office/powerpoint/2010/main" val="1821856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student I should be able to view my college transcript online so that I can view my official documented academic progress.</a:t>
            </a:r>
          </a:p>
        </p:txBody>
      </p:sp>
      <p:sp>
        <p:nvSpPr>
          <p:cNvPr id="4" name="Slide Number Placeholder 3"/>
          <p:cNvSpPr>
            <a:spLocks noGrp="1"/>
          </p:cNvSpPr>
          <p:nvPr>
            <p:ph type="sldNum" sz="quarter" idx="5"/>
          </p:nvPr>
        </p:nvSpPr>
        <p:spPr/>
        <p:txBody>
          <a:bodyPr/>
          <a:lstStyle/>
          <a:p>
            <a:fld id="{101D881B-9647-42E2-8D27-06CC9B96FA8B}" type="slidenum">
              <a:rPr lang="en-US" smtClean="0"/>
              <a:t>63</a:t>
            </a:fld>
            <a:endParaRPr lang="en-US"/>
          </a:p>
        </p:txBody>
      </p:sp>
    </p:spTree>
    <p:extLst>
      <p:ext uri="{BB962C8B-B14F-4D97-AF65-F5344CB8AC3E}">
        <p14:creationId xmlns:p14="http://schemas.microsoft.com/office/powerpoint/2010/main" val="3775441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‘__0_’</a:t>
            </a:r>
          </a:p>
        </p:txBody>
      </p:sp>
      <p:sp>
        <p:nvSpPr>
          <p:cNvPr id="4" name="Slide Number Placeholder 3"/>
          <p:cNvSpPr>
            <a:spLocks noGrp="1"/>
          </p:cNvSpPr>
          <p:nvPr>
            <p:ph type="sldNum" sz="quarter" idx="5"/>
          </p:nvPr>
        </p:nvSpPr>
        <p:spPr/>
        <p:txBody>
          <a:bodyPr/>
          <a:lstStyle/>
          <a:p>
            <a:fld id="{101D881B-9647-42E2-8D27-06CC9B96FA8B}" type="slidenum">
              <a:rPr lang="en-US" smtClean="0"/>
              <a:t>65</a:t>
            </a:fld>
            <a:endParaRPr lang="en-US"/>
          </a:p>
        </p:txBody>
      </p:sp>
    </p:spTree>
    <p:extLst>
      <p:ext uri="{BB962C8B-B14F-4D97-AF65-F5344CB8AC3E}">
        <p14:creationId xmlns:p14="http://schemas.microsoft.com/office/powerpoint/2010/main" val="2973680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development lifecycle is a framework for building a database application. It starts with feasibility and ends with the maintenance of the completed application. </a:t>
            </a:r>
          </a:p>
        </p:txBody>
      </p:sp>
      <p:sp>
        <p:nvSpPr>
          <p:cNvPr id="4" name="Slide Number Placeholder 3"/>
          <p:cNvSpPr>
            <a:spLocks noGrp="1"/>
          </p:cNvSpPr>
          <p:nvPr>
            <p:ph type="sldNum" sz="quarter" idx="5"/>
          </p:nvPr>
        </p:nvSpPr>
        <p:spPr/>
        <p:txBody>
          <a:bodyPr/>
          <a:lstStyle/>
          <a:p>
            <a:fld id="{101D881B-9647-42E2-8D27-06CC9B96FA8B}" type="slidenum">
              <a:rPr lang="en-US" smtClean="0"/>
              <a:t>10</a:t>
            </a:fld>
            <a:endParaRPr lang="en-US"/>
          </a:p>
        </p:txBody>
      </p:sp>
    </p:spTree>
    <p:extLst>
      <p:ext uri="{BB962C8B-B14F-4D97-AF65-F5344CB8AC3E}">
        <p14:creationId xmlns:p14="http://schemas.microsoft.com/office/powerpoint/2010/main" val="899972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any database there are 5 different representations of it, depending on the level of abstraction.</a:t>
            </a:r>
          </a:p>
        </p:txBody>
      </p:sp>
      <p:sp>
        <p:nvSpPr>
          <p:cNvPr id="4" name="Slide Number Placeholder 3"/>
          <p:cNvSpPr>
            <a:spLocks noGrp="1"/>
          </p:cNvSpPr>
          <p:nvPr>
            <p:ph type="sldNum" sz="quarter" idx="5"/>
          </p:nvPr>
        </p:nvSpPr>
        <p:spPr/>
        <p:txBody>
          <a:bodyPr/>
          <a:lstStyle/>
          <a:p>
            <a:fld id="{101D881B-9647-42E2-8D27-06CC9B96FA8B}" type="slidenum">
              <a:rPr lang="en-US" smtClean="0"/>
              <a:t>11</a:t>
            </a:fld>
            <a:endParaRPr lang="en-US"/>
          </a:p>
        </p:txBody>
      </p:sp>
    </p:spTree>
    <p:extLst>
      <p:ext uri="{BB962C8B-B14F-4D97-AF65-F5344CB8AC3E}">
        <p14:creationId xmlns:p14="http://schemas.microsoft.com/office/powerpoint/2010/main" val="4099420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code responsible for user interface concerns is considered the presentation layer. In web applications the presentation layer is HTML and CSS. In mobile you build the layout using tools like Xcode or Android studio.</a:t>
            </a:r>
          </a:p>
        </p:txBody>
      </p:sp>
      <p:sp>
        <p:nvSpPr>
          <p:cNvPr id="4" name="Slide Number Placeholder 3"/>
          <p:cNvSpPr>
            <a:spLocks noGrp="1"/>
          </p:cNvSpPr>
          <p:nvPr>
            <p:ph type="sldNum" sz="quarter" idx="10"/>
          </p:nvPr>
        </p:nvSpPr>
        <p:spPr/>
        <p:txBody>
          <a:bodyPr/>
          <a:lstStyle/>
          <a:p>
            <a:fld id="{E564724E-7CB4-4288-908A-97852378BB2E}" type="slidenum">
              <a:rPr lang="en-US" smtClean="0"/>
              <a:t>14</a:t>
            </a:fld>
            <a:endParaRPr lang="en-US" dirty="0"/>
          </a:p>
        </p:txBody>
      </p:sp>
    </p:spTree>
    <p:extLst>
      <p:ext uri="{BB962C8B-B14F-4D97-AF65-F5344CB8AC3E}">
        <p14:creationId xmlns:p14="http://schemas.microsoft.com/office/powerpoint/2010/main" val="99070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logic can be reading a credit card with your phone to get the numbers</a:t>
            </a:r>
          </a:p>
          <a:p>
            <a:endParaRPr lang="en-US" dirty="0"/>
          </a:p>
          <a:p>
            <a:r>
              <a:rPr lang="en-US" dirty="0"/>
              <a:t>Buying a concert ticket online with that credit card and getting an approval / receipt</a:t>
            </a:r>
          </a:p>
          <a:p>
            <a:endParaRPr lang="en-US" dirty="0"/>
          </a:p>
          <a:p>
            <a:endParaRPr lang="en-US" dirty="0"/>
          </a:p>
          <a:p>
            <a:r>
              <a:rPr lang="en-US" dirty="0"/>
              <a:t>Getting a text message whenever someone logs into your online bank account.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15</a:t>
            </a:fld>
            <a:endParaRPr lang="en-US" dirty="0"/>
          </a:p>
        </p:txBody>
      </p:sp>
    </p:spTree>
    <p:extLst>
      <p:ext uri="{BB962C8B-B14F-4D97-AF65-F5344CB8AC3E}">
        <p14:creationId xmlns:p14="http://schemas.microsoft.com/office/powerpoint/2010/main" val="223259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web page is UI thus this is the presentation layer.</a:t>
            </a:r>
          </a:p>
        </p:txBody>
      </p:sp>
      <p:sp>
        <p:nvSpPr>
          <p:cNvPr id="4" name="Slide Number Placeholder 3"/>
          <p:cNvSpPr>
            <a:spLocks noGrp="1"/>
          </p:cNvSpPr>
          <p:nvPr>
            <p:ph type="sldNum" sz="quarter" idx="5"/>
          </p:nvPr>
        </p:nvSpPr>
        <p:spPr/>
        <p:txBody>
          <a:bodyPr/>
          <a:lstStyle/>
          <a:p>
            <a:fld id="{101D881B-9647-42E2-8D27-06CC9B96FA8B}" type="slidenum">
              <a:rPr lang="en-US" smtClean="0"/>
              <a:t>20</a:t>
            </a:fld>
            <a:endParaRPr lang="en-US"/>
          </a:p>
        </p:txBody>
      </p:sp>
    </p:spTree>
    <p:extLst>
      <p:ext uri="{BB962C8B-B14F-4D97-AF65-F5344CB8AC3E}">
        <p14:creationId xmlns:p14="http://schemas.microsoft.com/office/powerpoint/2010/main" val="1471433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data logic. The needs can be met inside the database without any external logic.</a:t>
            </a:r>
          </a:p>
        </p:txBody>
      </p:sp>
      <p:sp>
        <p:nvSpPr>
          <p:cNvPr id="4" name="Slide Number Placeholder 3"/>
          <p:cNvSpPr>
            <a:spLocks noGrp="1"/>
          </p:cNvSpPr>
          <p:nvPr>
            <p:ph type="sldNum" sz="quarter" idx="5"/>
          </p:nvPr>
        </p:nvSpPr>
        <p:spPr/>
        <p:txBody>
          <a:bodyPr/>
          <a:lstStyle/>
          <a:p>
            <a:fld id="{101D881B-9647-42E2-8D27-06CC9B96FA8B}" type="slidenum">
              <a:rPr lang="en-US" smtClean="0"/>
              <a:t>21</a:t>
            </a:fld>
            <a:endParaRPr lang="en-US"/>
          </a:p>
        </p:txBody>
      </p:sp>
    </p:spTree>
    <p:extLst>
      <p:ext uri="{BB962C8B-B14F-4D97-AF65-F5344CB8AC3E}">
        <p14:creationId xmlns:p14="http://schemas.microsoft.com/office/powerpoint/2010/main" val="2139212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business logic</a:t>
            </a:r>
          </a:p>
        </p:txBody>
      </p:sp>
      <p:sp>
        <p:nvSpPr>
          <p:cNvPr id="4" name="Slide Number Placeholder 3"/>
          <p:cNvSpPr>
            <a:spLocks noGrp="1"/>
          </p:cNvSpPr>
          <p:nvPr>
            <p:ph type="sldNum" sz="quarter" idx="5"/>
          </p:nvPr>
        </p:nvSpPr>
        <p:spPr/>
        <p:txBody>
          <a:bodyPr/>
          <a:lstStyle/>
          <a:p>
            <a:fld id="{101D881B-9647-42E2-8D27-06CC9B96FA8B}" type="slidenum">
              <a:rPr lang="en-US" smtClean="0"/>
              <a:t>22</a:t>
            </a:fld>
            <a:endParaRPr lang="en-US"/>
          </a:p>
        </p:txBody>
      </p:sp>
    </p:spTree>
    <p:extLst>
      <p:ext uri="{BB962C8B-B14F-4D97-AF65-F5344CB8AC3E}">
        <p14:creationId xmlns:p14="http://schemas.microsoft.com/office/powerpoint/2010/main" val="2147414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E710-1B31-4A3C-B8D0-09B4FCFFB4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515E52-70F4-4427-B7B7-8EB0D7685D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5D3B42-1DD4-4FE8-A29E-2097E0E4833C}"/>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5" name="Footer Placeholder 4">
            <a:extLst>
              <a:ext uri="{FF2B5EF4-FFF2-40B4-BE49-F238E27FC236}">
                <a16:creationId xmlns:a16="http://schemas.microsoft.com/office/drawing/2014/main" id="{40BE6717-9BE6-40CB-8182-2061AA80F4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AD63C4-FA9F-4710-AAAD-3E39F98A0BB2}"/>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1155700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A80F1-2FEA-4EDE-BA53-A72B1A637C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9512A0-3457-4BBA-84EA-F61E948816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E96CE-B632-4611-86CB-EC4AB5A01189}"/>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5" name="Footer Placeholder 4">
            <a:extLst>
              <a:ext uri="{FF2B5EF4-FFF2-40B4-BE49-F238E27FC236}">
                <a16:creationId xmlns:a16="http://schemas.microsoft.com/office/drawing/2014/main" id="{EE149BE3-5041-440B-9725-B031F4FE42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22FD4-D4EC-4814-B42A-BC7AF4DABF42}"/>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3584300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BA0828-E4D6-40B0-A59C-2FAB60F3BE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2371EC7-FA10-4A38-938E-767EC1AC671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C5C1E2-962C-4307-B822-2375693950CE}"/>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5" name="Footer Placeholder 4">
            <a:extLst>
              <a:ext uri="{FF2B5EF4-FFF2-40B4-BE49-F238E27FC236}">
                <a16:creationId xmlns:a16="http://schemas.microsoft.com/office/drawing/2014/main" id="{5373718E-74F8-4997-9F9C-48DB0C950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20D92E-36C4-452B-B538-E1E65AF12B34}"/>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68169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893C-916D-4FA4-B481-8E3F230A80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6581BB-18B3-45AE-BDCC-937D4474D4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E6E606-5CAF-423E-A2F6-698B70E589F8}"/>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5" name="Footer Placeholder 4">
            <a:extLst>
              <a:ext uri="{FF2B5EF4-FFF2-40B4-BE49-F238E27FC236}">
                <a16:creationId xmlns:a16="http://schemas.microsoft.com/office/drawing/2014/main" id="{0D3D819F-B089-4274-8B57-34D85E4A7C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CBC87A-2C7D-4761-9897-23F4E1A73176}"/>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42524318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16F5-7807-43D1-9B4D-DD26C89A05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0D60EC-E5CD-4029-AF2D-62D144CB80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542412-CF95-47A6-97D4-F1463123E069}"/>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5" name="Footer Placeholder 4">
            <a:extLst>
              <a:ext uri="{FF2B5EF4-FFF2-40B4-BE49-F238E27FC236}">
                <a16:creationId xmlns:a16="http://schemas.microsoft.com/office/drawing/2014/main" id="{B485A265-8AFD-4A86-A3D3-CD8AF3E968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9831C-41DF-4C48-A182-71208156A2E0}"/>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2245352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8D0C5-28E0-41FB-98D6-0D40ECE359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6B8917-570A-4215-8B59-50370E7EC3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4BEA3C-8A93-488A-8AEE-ACF63D945A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9F5577-A9B4-42B3-BF2D-C9B562E49F58}"/>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6" name="Footer Placeholder 5">
            <a:extLst>
              <a:ext uri="{FF2B5EF4-FFF2-40B4-BE49-F238E27FC236}">
                <a16:creationId xmlns:a16="http://schemas.microsoft.com/office/drawing/2014/main" id="{0BD33F02-DC7B-4333-AFCE-78AA534DB4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FDD92-67E7-46D2-A009-5812E5C8A328}"/>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2737769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AD6CB-75C7-4F6B-B835-6D8D994F68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ADCF95-2431-47E6-92BB-52968DBD6C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A2D100-803C-468B-9460-1CBC5B2665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2BDB39-0A63-441B-AE9B-274AF1E3AF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591349-FEAB-4141-9449-CADE8B65F1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2740C-D0A3-4541-BFE6-071C224326C3}"/>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8" name="Footer Placeholder 7">
            <a:extLst>
              <a:ext uri="{FF2B5EF4-FFF2-40B4-BE49-F238E27FC236}">
                <a16:creationId xmlns:a16="http://schemas.microsoft.com/office/drawing/2014/main" id="{6937F3B2-95A2-4145-B012-0E9EF2B62B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D52975-7C59-4F80-BFCB-CBACA8D27107}"/>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1842493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49A96-8F1C-4F2D-8A6F-7AED9E1082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8015F5-FA9C-4A16-9ADF-495E723F68FF}"/>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4" name="Footer Placeholder 3">
            <a:extLst>
              <a:ext uri="{FF2B5EF4-FFF2-40B4-BE49-F238E27FC236}">
                <a16:creationId xmlns:a16="http://schemas.microsoft.com/office/drawing/2014/main" id="{7E79AB31-550D-42AC-AF78-D10B5BD438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257197-9729-4EBC-8616-A7EF2D09C9B3}"/>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2579666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16626A-FE09-4286-AD2C-5C1780C36A48}"/>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3" name="Footer Placeholder 2">
            <a:extLst>
              <a:ext uri="{FF2B5EF4-FFF2-40B4-BE49-F238E27FC236}">
                <a16:creationId xmlns:a16="http://schemas.microsoft.com/office/drawing/2014/main" id="{77C24964-BAAA-426B-937E-4B7E95202F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4770F1-A7C4-4F6A-BCA9-FC8F57191710}"/>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11143956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700EE-5EDC-4A23-AEDF-BC10743E37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99A427-B90E-41F9-AAFA-59981EB023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72FBFA-1390-4800-B59E-93F8E64DE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D63EB0-21E2-4D4A-8608-1D74919111BC}"/>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6" name="Footer Placeholder 5">
            <a:extLst>
              <a:ext uri="{FF2B5EF4-FFF2-40B4-BE49-F238E27FC236}">
                <a16:creationId xmlns:a16="http://schemas.microsoft.com/office/drawing/2014/main" id="{92F0EE1A-619A-4FBA-80E5-35D0914A04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BABCF2-D676-4673-8F7B-2AF51F4A8AC0}"/>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4129039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93FFE-9927-4D64-9340-B0AB9A1AFF9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BEAF60-9264-425F-A711-0D30AC7D12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0AE3AF2-2804-4D05-834C-87D52F6F69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C03637-72EB-4F37-BEFA-6650418F7F7C}"/>
              </a:ext>
            </a:extLst>
          </p:cNvPr>
          <p:cNvSpPr>
            <a:spLocks noGrp="1"/>
          </p:cNvSpPr>
          <p:nvPr>
            <p:ph type="dt" sz="half" idx="10"/>
          </p:nvPr>
        </p:nvSpPr>
        <p:spPr/>
        <p:txBody>
          <a:bodyPr/>
          <a:lstStyle/>
          <a:p>
            <a:fld id="{96EFA49A-B242-4CB8-8C4A-1D70615447F4}" type="datetimeFigureOut">
              <a:rPr lang="en-US" smtClean="0"/>
              <a:t>6/5/2024</a:t>
            </a:fld>
            <a:endParaRPr lang="en-US"/>
          </a:p>
        </p:txBody>
      </p:sp>
      <p:sp>
        <p:nvSpPr>
          <p:cNvPr id="6" name="Footer Placeholder 5">
            <a:extLst>
              <a:ext uri="{FF2B5EF4-FFF2-40B4-BE49-F238E27FC236}">
                <a16:creationId xmlns:a16="http://schemas.microsoft.com/office/drawing/2014/main" id="{22983320-311C-4E9B-95FD-00B50677CE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4607A-27C7-42DE-81DB-2F8F3D31DAD5}"/>
              </a:ext>
            </a:extLst>
          </p:cNvPr>
          <p:cNvSpPr>
            <a:spLocks noGrp="1"/>
          </p:cNvSpPr>
          <p:nvPr>
            <p:ph type="sldNum" sz="quarter" idx="12"/>
          </p:nvPr>
        </p:nvSpPr>
        <p:spPr/>
        <p:txBody>
          <a:bodyPr/>
          <a:lstStyle/>
          <a:p>
            <a:fld id="{971B5E7A-42A9-4C52-80C4-B5A36CB89362}" type="slidenum">
              <a:rPr lang="en-US" smtClean="0"/>
              <a:t>‹#›</a:t>
            </a:fld>
            <a:endParaRPr lang="en-US"/>
          </a:p>
        </p:txBody>
      </p:sp>
    </p:spTree>
    <p:extLst>
      <p:ext uri="{BB962C8B-B14F-4D97-AF65-F5344CB8AC3E}">
        <p14:creationId xmlns:p14="http://schemas.microsoft.com/office/powerpoint/2010/main" val="32165890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87C47A-C4D8-4A71-A47B-9D5056EF02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C350EDC-0600-4588-B64B-349004CC17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670D45-773F-4F8E-90DE-C24C4C1F6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EFA49A-B242-4CB8-8C4A-1D70615447F4}" type="datetimeFigureOut">
              <a:rPr lang="en-US" smtClean="0"/>
              <a:t>6/5/2024</a:t>
            </a:fld>
            <a:endParaRPr lang="en-US"/>
          </a:p>
        </p:txBody>
      </p:sp>
      <p:sp>
        <p:nvSpPr>
          <p:cNvPr id="5" name="Footer Placeholder 4">
            <a:extLst>
              <a:ext uri="{FF2B5EF4-FFF2-40B4-BE49-F238E27FC236}">
                <a16:creationId xmlns:a16="http://schemas.microsoft.com/office/drawing/2014/main" id="{9ECE9077-F1DB-435C-9462-2EB365E374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01A52B-7E96-4AA8-AF22-EDD1A0355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1B5E7A-42A9-4C52-80C4-B5A36CB89362}" type="slidenum">
              <a:rPr lang="en-US" smtClean="0"/>
              <a:t>‹#›</a:t>
            </a:fld>
            <a:endParaRPr lang="en-US"/>
          </a:p>
        </p:txBody>
      </p:sp>
      <p:sp>
        <p:nvSpPr>
          <p:cNvPr id="7" name="TextBox 7">
            <a:extLst>
              <a:ext uri="{FF2B5EF4-FFF2-40B4-BE49-F238E27FC236}">
                <a16:creationId xmlns:a16="http://schemas.microsoft.com/office/drawing/2014/main" id="{4B7772F9-A1DC-01D1-EDCC-4DDD552DAD4D}"/>
              </a:ext>
            </a:extLst>
          </p:cNvPr>
          <p:cNvSpPr txBox="1"/>
          <p:nvPr userDrawn="1"/>
        </p:nvSpPr>
        <p:spPr>
          <a:xfrm>
            <a:off x="5186363" y="6590670"/>
            <a:ext cx="1819274" cy="2616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100" dirty="0"/>
              <a:t>©2024 Michael Fudge</a:t>
            </a:r>
          </a:p>
        </p:txBody>
      </p:sp>
    </p:spTree>
    <p:extLst>
      <p:ext uri="{BB962C8B-B14F-4D97-AF65-F5344CB8AC3E}">
        <p14:creationId xmlns:p14="http://schemas.microsoft.com/office/powerpoint/2010/main" val="3638388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sv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16.png"/><Relationship Id="rId10" Type="http://schemas.openxmlformats.org/officeDocument/2006/relationships/image" Target="../media/image35.svg"/><Relationship Id="rId4" Type="http://schemas.openxmlformats.org/officeDocument/2006/relationships/image" Target="../media/image32.svg"/><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svg"/><Relationship Id="rId5" Type="http://schemas.openxmlformats.org/officeDocument/2006/relationships/image" Target="../media/image14.png"/><Relationship Id="rId10" Type="http://schemas.openxmlformats.org/officeDocument/2006/relationships/image" Target="../media/image34.svg"/><Relationship Id="rId4" Type="http://schemas.openxmlformats.org/officeDocument/2006/relationships/image" Target="../media/image35.svg"/><Relationship Id="rId9"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3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3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7.svg"/><Relationship Id="rId4" Type="http://schemas.openxmlformats.org/officeDocument/2006/relationships/image" Target="../media/image40.png"/><Relationship Id="rId9" Type="http://schemas.openxmlformats.org/officeDocument/2006/relationships/image" Target="../media/image49.svg"/></Relationships>
</file>

<file path=ppt/slides/_rels/slide3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10" Type="http://schemas.openxmlformats.org/officeDocument/2006/relationships/image" Target="../media/image39.svg"/><Relationship Id="rId4" Type="http://schemas.openxmlformats.org/officeDocument/2006/relationships/image" Target="../media/image41.svg"/><Relationship Id="rId9"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6.svg"/><Relationship Id="rId4" Type="http://schemas.openxmlformats.org/officeDocument/2006/relationships/image" Target="../media/image47.svg"/><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39.svg"/></Relationships>
</file>

<file path=ppt/slides/_rels/slide4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svg"/><Relationship Id="rId7" Type="http://schemas.openxmlformats.org/officeDocument/2006/relationships/image" Target="../media/image48.sv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7.svg"/><Relationship Id="rId4" Type="http://schemas.openxmlformats.org/officeDocument/2006/relationships/image" Target="../media/image40.png"/><Relationship Id="rId9" Type="http://schemas.openxmlformats.org/officeDocument/2006/relationships/image" Target="../media/image49.sv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7.svg"/><Relationship Id="rId7" Type="http://schemas.openxmlformats.org/officeDocument/2006/relationships/image" Target="../media/image49.sv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8.svg"/><Relationship Id="rId4" Type="http://schemas.openxmlformats.org/officeDocument/2006/relationships/image" Target="../media/image42.png"/><Relationship Id="rId9" Type="http://schemas.openxmlformats.org/officeDocument/2006/relationships/image" Target="../media/image46.svg"/></Relationships>
</file>

<file path=ppt/slides/_rels/slide4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4.svg"/></Relationships>
</file>

<file path=ppt/slides/_rels/slide57.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B3B9DBC-97CC-4A18-B4A6-66E2402922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492644-1D84-449E-94E4-5FC5C873D3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7"/>
            <a:ext cx="12188952" cy="455189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FF6C81-4F81-481C-9E43-71763C75E015}"/>
              </a:ext>
            </a:extLst>
          </p:cNvPr>
          <p:cNvSpPr>
            <a:spLocks noGrp="1"/>
          </p:cNvSpPr>
          <p:nvPr>
            <p:ph type="ctrTitle"/>
          </p:nvPr>
        </p:nvSpPr>
        <p:spPr>
          <a:xfrm>
            <a:off x="795342" y="637953"/>
            <a:ext cx="8272458" cy="3189507"/>
          </a:xfrm>
        </p:spPr>
        <p:txBody>
          <a:bodyPr>
            <a:normAutofit/>
          </a:bodyPr>
          <a:lstStyle/>
          <a:p>
            <a:pPr algn="l"/>
            <a:r>
              <a:rPr lang="en-US" sz="8000" dirty="0">
                <a:solidFill>
                  <a:srgbClr val="FFFFFF"/>
                </a:solidFill>
              </a:rPr>
              <a:t>Unit 09</a:t>
            </a:r>
          </a:p>
        </p:txBody>
      </p:sp>
      <p:sp>
        <p:nvSpPr>
          <p:cNvPr id="12" name="Freeform 6">
            <a:extLst>
              <a:ext uri="{FF2B5EF4-FFF2-40B4-BE49-F238E27FC236}">
                <a16:creationId xmlns:a16="http://schemas.microsoft.com/office/drawing/2014/main" id="{94EE1A74-DEBF-434E-8B5E-7AB296ECB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7747" y="4208147"/>
            <a:ext cx="339126" cy="1938528"/>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7">
            <a:extLst>
              <a:ext uri="{FF2B5EF4-FFF2-40B4-BE49-F238E27FC236}">
                <a16:creationId xmlns:a16="http://schemas.microsoft.com/office/drawing/2014/main" id="{8C7C4D4B-92D9-4FA4-A294-749E8574FF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728739" y="4098333"/>
            <a:ext cx="201857" cy="1874520"/>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8">
            <a:extLst>
              <a:ext uri="{FF2B5EF4-FFF2-40B4-BE49-F238E27FC236}">
                <a16:creationId xmlns:a16="http://schemas.microsoft.com/office/drawing/2014/main" id="{BADA3358-2A3F-41B0-A458-6FD1DB3AF9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048" y="4098334"/>
            <a:ext cx="893301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Subtitle 2">
            <a:extLst>
              <a:ext uri="{FF2B5EF4-FFF2-40B4-BE49-F238E27FC236}">
                <a16:creationId xmlns:a16="http://schemas.microsoft.com/office/drawing/2014/main" id="{CA49DCD9-023F-4F96-AD5D-F916ECFD0404}"/>
              </a:ext>
            </a:extLst>
          </p:cNvPr>
          <p:cNvSpPr>
            <a:spLocks noGrp="1"/>
          </p:cNvSpPr>
          <p:nvPr>
            <p:ph type="subTitle" idx="1"/>
          </p:nvPr>
        </p:nvSpPr>
        <p:spPr>
          <a:xfrm>
            <a:off x="795342" y="4377268"/>
            <a:ext cx="7970903" cy="1280582"/>
          </a:xfrm>
        </p:spPr>
        <p:txBody>
          <a:bodyPr anchor="t">
            <a:normAutofit/>
          </a:bodyPr>
          <a:lstStyle/>
          <a:p>
            <a:pPr algn="l"/>
            <a:r>
              <a:rPr lang="en-US" sz="3600" dirty="0">
                <a:solidFill>
                  <a:srgbClr val="FEFFFF"/>
                </a:solidFill>
              </a:rPr>
              <a:t>Database Applications</a:t>
            </a:r>
          </a:p>
        </p:txBody>
      </p:sp>
      <p:sp>
        <p:nvSpPr>
          <p:cNvPr id="18" name="Rectangle 8">
            <a:extLst>
              <a:ext uri="{FF2B5EF4-FFF2-40B4-BE49-F238E27FC236}">
                <a16:creationId xmlns:a16="http://schemas.microsoft.com/office/drawing/2014/main" id="{E4737216-37B2-43AD-AB08-05BFCCEFC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066873" y="4377267"/>
            <a:ext cx="3122079" cy="177393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2085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DB7E86-270A-4CBA-BA89-B73BB68F048D}"/>
              </a:ext>
            </a:extLst>
          </p:cNvPr>
          <p:cNvPicPr>
            <a:picLocks noGrp="1" noChangeAspect="1"/>
          </p:cNvPicPr>
          <p:nvPr>
            <p:ph idx="1"/>
          </p:nvPr>
        </p:nvPicPr>
        <p:blipFill>
          <a:blip r:embed="rId3"/>
          <a:stretch>
            <a:fillRect/>
          </a:stretch>
        </p:blipFill>
        <p:spPr>
          <a:xfrm>
            <a:off x="572772" y="1772603"/>
            <a:ext cx="10878660" cy="4720272"/>
          </a:xfrm>
          <a:prstGeom prst="rect">
            <a:avLst/>
          </a:prstGeom>
        </p:spPr>
      </p:pic>
      <p:sp>
        <p:nvSpPr>
          <p:cNvPr id="4" name="Title 3">
            <a:extLst>
              <a:ext uri="{FF2B5EF4-FFF2-40B4-BE49-F238E27FC236}">
                <a16:creationId xmlns:a16="http://schemas.microsoft.com/office/drawing/2014/main" id="{A3EA82E5-053B-4FE3-946F-5A680636E9C4}"/>
              </a:ext>
            </a:extLst>
          </p:cNvPr>
          <p:cNvSpPr>
            <a:spLocks noGrp="1"/>
          </p:cNvSpPr>
          <p:nvPr>
            <p:ph type="title"/>
          </p:nvPr>
        </p:nvSpPr>
        <p:spPr>
          <a:xfrm>
            <a:off x="1444146" y="365125"/>
            <a:ext cx="9909654" cy="1325563"/>
          </a:xfrm>
        </p:spPr>
        <p:txBody>
          <a:bodyPr/>
          <a:lstStyle/>
          <a:p>
            <a:r>
              <a:rPr lang="en-US" dirty="0"/>
              <a:t>Recall: DBLC</a:t>
            </a:r>
          </a:p>
        </p:txBody>
      </p:sp>
      <p:pic>
        <p:nvPicPr>
          <p:cNvPr id="26" name="Graphic 25" descr="Megaphone1">
            <a:extLst>
              <a:ext uri="{FF2B5EF4-FFF2-40B4-BE49-F238E27FC236}">
                <a16:creationId xmlns:a16="http://schemas.microsoft.com/office/drawing/2014/main" id="{4CA9F36B-94BA-48BC-85F5-1B9993E98C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12" y="570706"/>
            <a:ext cx="914400" cy="914400"/>
          </a:xfrm>
          <a:prstGeom prst="rect">
            <a:avLst/>
          </a:prstGeom>
        </p:spPr>
      </p:pic>
      <p:sp>
        <p:nvSpPr>
          <p:cNvPr id="27" name="Callout: Right Arrow 26">
            <a:extLst>
              <a:ext uri="{FF2B5EF4-FFF2-40B4-BE49-F238E27FC236}">
                <a16:creationId xmlns:a16="http://schemas.microsoft.com/office/drawing/2014/main" id="{1AE4DE84-2A8C-462F-8B05-7D3C420259E7}"/>
              </a:ext>
            </a:extLst>
          </p:cNvPr>
          <p:cNvSpPr/>
          <p:nvPr/>
        </p:nvSpPr>
        <p:spPr>
          <a:xfrm>
            <a:off x="5168347" y="1871369"/>
            <a:ext cx="2510785" cy="4522739"/>
          </a:xfrm>
          <a:prstGeom prst="rightArrowCallou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6689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EA82E5-053B-4FE3-946F-5A680636E9C4}"/>
              </a:ext>
            </a:extLst>
          </p:cNvPr>
          <p:cNvSpPr>
            <a:spLocks noGrp="1"/>
          </p:cNvSpPr>
          <p:nvPr>
            <p:ph type="title"/>
          </p:nvPr>
        </p:nvSpPr>
        <p:spPr>
          <a:xfrm>
            <a:off x="1444146" y="365125"/>
            <a:ext cx="9909654" cy="1325563"/>
          </a:xfrm>
        </p:spPr>
        <p:txBody>
          <a:bodyPr/>
          <a:lstStyle/>
          <a:p>
            <a:r>
              <a:rPr lang="en-US" dirty="0"/>
              <a:t>Recall: Data Models</a:t>
            </a:r>
          </a:p>
        </p:txBody>
      </p:sp>
      <p:pic>
        <p:nvPicPr>
          <p:cNvPr id="24" name="Content Placeholder 23">
            <a:extLst>
              <a:ext uri="{FF2B5EF4-FFF2-40B4-BE49-F238E27FC236}">
                <a16:creationId xmlns:a16="http://schemas.microsoft.com/office/drawing/2014/main" id="{F50DFBDB-376F-4126-BC38-09EE32BED843}"/>
              </a:ext>
            </a:extLst>
          </p:cNvPr>
          <p:cNvPicPr>
            <a:picLocks noGrp="1" noChangeAspect="1"/>
          </p:cNvPicPr>
          <p:nvPr>
            <p:ph idx="1"/>
          </p:nvPr>
        </p:nvPicPr>
        <p:blipFill>
          <a:blip r:embed="rId3"/>
          <a:stretch>
            <a:fillRect/>
          </a:stretch>
        </p:blipFill>
        <p:spPr>
          <a:xfrm>
            <a:off x="1444145" y="1400541"/>
            <a:ext cx="9688521" cy="5457459"/>
          </a:xfrm>
          <a:prstGeom prst="rect">
            <a:avLst/>
          </a:prstGeom>
        </p:spPr>
      </p:pic>
      <p:pic>
        <p:nvPicPr>
          <p:cNvPr id="26" name="Graphic 25" descr="Megaphone1">
            <a:extLst>
              <a:ext uri="{FF2B5EF4-FFF2-40B4-BE49-F238E27FC236}">
                <a16:creationId xmlns:a16="http://schemas.microsoft.com/office/drawing/2014/main" id="{4CA9F36B-94BA-48BC-85F5-1B9993E98C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12" y="570706"/>
            <a:ext cx="914400" cy="914400"/>
          </a:xfrm>
          <a:prstGeom prst="rect">
            <a:avLst/>
          </a:prstGeom>
        </p:spPr>
      </p:pic>
      <p:sp>
        <p:nvSpPr>
          <p:cNvPr id="27" name="Rectangle 26">
            <a:extLst>
              <a:ext uri="{FF2B5EF4-FFF2-40B4-BE49-F238E27FC236}">
                <a16:creationId xmlns:a16="http://schemas.microsoft.com/office/drawing/2014/main" id="{1AE4DE84-2A8C-462F-8B05-7D3C420259E7}"/>
              </a:ext>
            </a:extLst>
          </p:cNvPr>
          <p:cNvSpPr/>
          <p:nvPr/>
        </p:nvSpPr>
        <p:spPr>
          <a:xfrm>
            <a:off x="2714766" y="3531758"/>
            <a:ext cx="8280400" cy="21412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91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54A83-1BFB-42E8-ABE1-F6284F291E27}"/>
              </a:ext>
            </a:extLst>
          </p:cNvPr>
          <p:cNvSpPr>
            <a:spLocks noGrp="1"/>
          </p:cNvSpPr>
          <p:nvPr>
            <p:ph type="title"/>
          </p:nvPr>
        </p:nvSpPr>
        <p:spPr>
          <a:xfrm>
            <a:off x="1094095" y="851517"/>
            <a:ext cx="5238466" cy="3869166"/>
          </a:xfrm>
        </p:spPr>
        <p:txBody>
          <a:bodyPr vert="horz" lIns="91440" tIns="45720" rIns="91440" bIns="45720" rtlCol="0" anchor="b">
            <a:normAutofit/>
          </a:bodyPr>
          <a:lstStyle/>
          <a:p>
            <a:r>
              <a:rPr lang="en-US" sz="6000" kern="1200" dirty="0">
                <a:solidFill>
                  <a:schemeClr val="tx1"/>
                </a:solidFill>
                <a:latin typeface="+mj-lt"/>
                <a:ea typeface="+mj-ea"/>
                <a:cs typeface="+mj-cs"/>
              </a:rPr>
              <a:t>Database Applications</a:t>
            </a:r>
            <a:br>
              <a:rPr lang="en-US" sz="6000" kern="1200" dirty="0">
                <a:solidFill>
                  <a:schemeClr val="tx1"/>
                </a:solidFill>
                <a:latin typeface="+mj-lt"/>
                <a:ea typeface="+mj-ea"/>
                <a:cs typeface="+mj-cs"/>
              </a:rPr>
            </a:br>
            <a:r>
              <a:rPr lang="en-US" sz="6000" kern="1200" dirty="0">
                <a:solidFill>
                  <a:schemeClr val="tx1"/>
                </a:solidFill>
                <a:latin typeface="+mj-lt"/>
                <a:ea typeface="+mj-ea"/>
                <a:cs typeface="+mj-cs"/>
              </a:rPr>
              <a:t>Layers</a:t>
            </a:r>
          </a:p>
        </p:txBody>
      </p:sp>
      <p:sp>
        <p:nvSpPr>
          <p:cNvPr id="9"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Layers Design">
            <a:extLst>
              <a:ext uri="{FF2B5EF4-FFF2-40B4-BE49-F238E27FC236}">
                <a16:creationId xmlns:a16="http://schemas.microsoft.com/office/drawing/2014/main" id="{9E1A4EAF-CC77-44B0-B7D7-4BE29F26B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08329" y="2868156"/>
            <a:ext cx="1361296" cy="1361296"/>
          </a:xfrm>
          <a:prstGeom prst="rect">
            <a:avLst/>
          </a:prstGeom>
        </p:spPr>
      </p:pic>
      <p:pic>
        <p:nvPicPr>
          <p:cNvPr id="7" name="Graphic 6" descr="Layers Design">
            <a:extLst>
              <a:ext uri="{FF2B5EF4-FFF2-40B4-BE49-F238E27FC236}">
                <a16:creationId xmlns:a16="http://schemas.microsoft.com/office/drawing/2014/main" id="{AB8A51F8-CA51-4A0B-A258-2574EDC655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5014" y="3548804"/>
            <a:ext cx="1361296" cy="1361296"/>
          </a:xfrm>
          <a:prstGeom prst="rect">
            <a:avLst/>
          </a:prstGeom>
        </p:spPr>
      </p:pic>
    </p:spTree>
    <p:extLst>
      <p:ext uri="{BB962C8B-B14F-4D97-AF65-F5344CB8AC3E}">
        <p14:creationId xmlns:p14="http://schemas.microsoft.com/office/powerpoint/2010/main" val="2925940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6E9B9A-EE7F-41FA-ACE7-4B1E4645996C}"/>
              </a:ext>
            </a:extLst>
          </p:cNvPr>
          <p:cNvSpPr>
            <a:spLocks noGrp="1"/>
          </p:cNvSpPr>
          <p:nvPr>
            <p:ph type="title"/>
          </p:nvPr>
        </p:nvSpPr>
        <p:spPr/>
        <p:txBody>
          <a:bodyPr/>
          <a:lstStyle/>
          <a:p>
            <a:r>
              <a:rPr lang="en-US" dirty="0"/>
              <a:t>Layers of a Modern </a:t>
            </a:r>
            <a:br>
              <a:rPr lang="en-US" dirty="0"/>
            </a:br>
            <a:r>
              <a:rPr lang="en-US" dirty="0"/>
              <a:t>Data-Oriented Application</a:t>
            </a:r>
            <a:endParaRPr lang="en-IN" dirty="0"/>
          </a:p>
        </p:txBody>
      </p:sp>
      <p:graphicFrame>
        <p:nvGraphicFramePr>
          <p:cNvPr id="7" name="Content Placeholder 9">
            <a:extLst>
              <a:ext uri="{FF2B5EF4-FFF2-40B4-BE49-F238E27FC236}">
                <a16:creationId xmlns:a16="http://schemas.microsoft.com/office/drawing/2014/main" id="{8BA314FF-B883-4C71-9A39-53B2A7116DBD}"/>
              </a:ext>
            </a:extLst>
          </p:cNvPr>
          <p:cNvGraphicFramePr>
            <a:graphicFrameLocks/>
          </p:cNvGraphicFramePr>
          <p:nvPr>
            <p:extLst>
              <p:ext uri="{D42A27DB-BD31-4B8C-83A1-F6EECF244321}">
                <p14:modId xmlns:p14="http://schemas.microsoft.com/office/powerpoint/2010/main" val="508525585"/>
              </p:ext>
            </p:extLst>
          </p:nvPr>
        </p:nvGraphicFramePr>
        <p:xfrm>
          <a:off x="1104571" y="2304461"/>
          <a:ext cx="10330141"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941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7BD14343-4D55-437A-90B9-40970D773447}"/>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FEBFA108-0B1D-43C7-BA45-A87FA9B1149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18BB97DC-8A29-4534-B20C-7EFB190ACF90}"/>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D4577AD6-5F3F-49D6-B6FE-C2CE11195F82}"/>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2D0A6BCA-5BE3-4EAC-9936-A409BA0FAF05}"/>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3D2195E9-210B-4D51-84A4-877836A05D5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A81104A4-F764-4571-A669-37A57D616A58}"/>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graphicEl>
                                              <a:dgm id="{D54565DD-35FC-40EF-BB66-F3642954E07C}"/>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graphicEl>
                                              <a:dgm id="{AFA726E1-4F66-480C-BE84-73A1067A78AD}"/>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D2A30498-4551-4471-8227-26F64B1B2D31}"/>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graphicEl>
                                              <a:dgm id="{E5DBFD6A-BB14-4E85-B5E8-E716FBDBB965}"/>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graphicEl>
                                              <a:dgm id="{1918754C-6196-4949-B264-E1D2D20A341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DDD0-DCAB-4B3A-AC7C-9235E52396CD}"/>
              </a:ext>
            </a:extLst>
          </p:cNvPr>
          <p:cNvSpPr>
            <a:spLocks noGrp="1"/>
          </p:cNvSpPr>
          <p:nvPr>
            <p:ph type="title"/>
          </p:nvPr>
        </p:nvSpPr>
        <p:spPr/>
        <p:txBody>
          <a:bodyPr/>
          <a:lstStyle/>
          <a:p>
            <a:r>
              <a:rPr lang="en-US" dirty="0"/>
              <a:t>Presentation Layer</a:t>
            </a:r>
          </a:p>
        </p:txBody>
      </p:sp>
      <p:sp>
        <p:nvSpPr>
          <p:cNvPr id="6" name="Content Placeholder 5">
            <a:extLst>
              <a:ext uri="{FF2B5EF4-FFF2-40B4-BE49-F238E27FC236}">
                <a16:creationId xmlns:a16="http://schemas.microsoft.com/office/drawing/2014/main" id="{78822C6A-B86D-420A-98CD-7F043570F702}"/>
              </a:ext>
            </a:extLst>
          </p:cNvPr>
          <p:cNvSpPr>
            <a:spLocks noGrp="1"/>
          </p:cNvSpPr>
          <p:nvPr>
            <p:ph idx="4294967295"/>
          </p:nvPr>
        </p:nvSpPr>
        <p:spPr>
          <a:xfrm>
            <a:off x="1073153" y="1762812"/>
            <a:ext cx="3765548" cy="4546548"/>
          </a:xfrm>
        </p:spPr>
        <p:txBody>
          <a:bodyPr>
            <a:normAutofit/>
          </a:bodyPr>
          <a:lstStyle/>
          <a:p>
            <a:r>
              <a:rPr lang="en-US" dirty="0"/>
              <a:t>User interface concerns</a:t>
            </a:r>
          </a:p>
          <a:p>
            <a:pPr lvl="1"/>
            <a:r>
              <a:rPr lang="en-US" dirty="0"/>
              <a:t>Presentation of Information</a:t>
            </a:r>
          </a:p>
          <a:p>
            <a:pPr lvl="1"/>
            <a:r>
              <a:rPr lang="en-US" dirty="0"/>
              <a:t>Application Navigation / Menus</a:t>
            </a:r>
          </a:p>
          <a:p>
            <a:pPr lvl="1"/>
            <a:r>
              <a:rPr lang="en-US" dirty="0"/>
              <a:t>Data Collection / Validation</a:t>
            </a:r>
          </a:p>
          <a:p>
            <a:r>
              <a:rPr lang="en-US" dirty="0"/>
              <a:t>Web / Native / Mobile</a:t>
            </a:r>
          </a:p>
          <a:p>
            <a:endParaRPr lang="en-US" dirty="0"/>
          </a:p>
          <a:p>
            <a:pPr marL="0" indent="0">
              <a:buNone/>
            </a:pPr>
            <a:endParaRPr lang="en-US" dirty="0"/>
          </a:p>
        </p:txBody>
      </p:sp>
      <p:grpSp>
        <p:nvGrpSpPr>
          <p:cNvPr id="7" name="Group 6">
            <a:extLst>
              <a:ext uri="{FF2B5EF4-FFF2-40B4-BE49-F238E27FC236}">
                <a16:creationId xmlns:a16="http://schemas.microsoft.com/office/drawing/2014/main" id="{A56E4A97-3762-4624-ABA3-B75ED4061B21}"/>
              </a:ext>
            </a:extLst>
          </p:cNvPr>
          <p:cNvGrpSpPr/>
          <p:nvPr/>
        </p:nvGrpSpPr>
        <p:grpSpPr>
          <a:xfrm>
            <a:off x="5429840" y="1534650"/>
            <a:ext cx="6130022" cy="4774709"/>
            <a:chOff x="2948689" y="2206052"/>
            <a:chExt cx="6097775" cy="4651948"/>
          </a:xfrm>
        </p:grpSpPr>
        <p:pic>
          <p:nvPicPr>
            <p:cNvPr id="5" name="Picture 4">
              <a:extLst>
                <a:ext uri="{FF2B5EF4-FFF2-40B4-BE49-F238E27FC236}">
                  <a16:creationId xmlns:a16="http://schemas.microsoft.com/office/drawing/2014/main" id="{CDEF47B5-2E91-403F-8FD0-CA9B37209D29}"/>
                </a:ext>
              </a:extLst>
            </p:cNvPr>
            <p:cNvPicPr>
              <a:picLocks noChangeAspect="1"/>
            </p:cNvPicPr>
            <p:nvPr/>
          </p:nvPicPr>
          <p:blipFill>
            <a:blip r:embed="rId3"/>
            <a:stretch>
              <a:fillRect/>
            </a:stretch>
          </p:blipFill>
          <p:spPr>
            <a:xfrm>
              <a:off x="2948689" y="2206052"/>
              <a:ext cx="5659080" cy="4006548"/>
            </a:xfrm>
            <a:prstGeom prst="rect">
              <a:avLst/>
            </a:prstGeom>
          </p:spPr>
        </p:pic>
        <p:pic>
          <p:nvPicPr>
            <p:cNvPr id="1026" name="Picture 2" descr="http://cdn2.blog-media.zillowstatic.com/1/IOS7-28c59b.png">
              <a:extLst>
                <a:ext uri="{FF2B5EF4-FFF2-40B4-BE49-F238E27FC236}">
                  <a16:creationId xmlns:a16="http://schemas.microsoft.com/office/drawing/2014/main" id="{A69A494F-EAAA-44DE-8FBB-5CAE20476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286000"/>
              <a:ext cx="2340864" cy="457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042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1E12-1123-4393-983C-5F6A5B81271C}"/>
              </a:ext>
            </a:extLst>
          </p:cNvPr>
          <p:cNvSpPr>
            <a:spLocks noGrp="1"/>
          </p:cNvSpPr>
          <p:nvPr>
            <p:ph type="title"/>
          </p:nvPr>
        </p:nvSpPr>
        <p:spPr/>
        <p:txBody>
          <a:bodyPr/>
          <a:lstStyle/>
          <a:p>
            <a:r>
              <a:rPr lang="en-US"/>
              <a:t>Business Logic Layer</a:t>
            </a:r>
            <a:endParaRPr lang="en-US" dirty="0"/>
          </a:p>
        </p:txBody>
      </p:sp>
      <p:sp>
        <p:nvSpPr>
          <p:cNvPr id="5" name="Content Placeholder 4">
            <a:extLst>
              <a:ext uri="{FF2B5EF4-FFF2-40B4-BE49-F238E27FC236}">
                <a16:creationId xmlns:a16="http://schemas.microsoft.com/office/drawing/2014/main" id="{E53F830E-7ADF-4469-918B-13116A107D0C}"/>
              </a:ext>
            </a:extLst>
          </p:cNvPr>
          <p:cNvSpPr>
            <a:spLocks noGrp="1"/>
          </p:cNvSpPr>
          <p:nvPr>
            <p:ph idx="4294967295"/>
          </p:nvPr>
        </p:nvSpPr>
        <p:spPr>
          <a:xfrm>
            <a:off x="970961" y="1950495"/>
            <a:ext cx="5052850" cy="2785907"/>
          </a:xfrm>
        </p:spPr>
        <p:txBody>
          <a:bodyPr>
            <a:normAutofit/>
          </a:bodyPr>
          <a:lstStyle/>
          <a:p>
            <a:r>
              <a:rPr lang="en-US" dirty="0"/>
              <a:t>Main transformational logic of the application; part of the application’s functionality </a:t>
            </a:r>
          </a:p>
          <a:p>
            <a:r>
              <a:rPr lang="en-US" dirty="0"/>
              <a:t>Written in a programming language: Java, JavaScript, Python, C#, and so on</a:t>
            </a:r>
          </a:p>
        </p:txBody>
      </p:sp>
      <p:pic>
        <p:nvPicPr>
          <p:cNvPr id="6" name="Picture 5">
            <a:extLst>
              <a:ext uri="{FF2B5EF4-FFF2-40B4-BE49-F238E27FC236}">
                <a16:creationId xmlns:a16="http://schemas.microsoft.com/office/drawing/2014/main" id="{F32563B1-2112-4D31-8A10-FB97E1CC3FBF}"/>
              </a:ext>
            </a:extLst>
          </p:cNvPr>
          <p:cNvPicPr>
            <a:picLocks noChangeAspect="1"/>
          </p:cNvPicPr>
          <p:nvPr/>
        </p:nvPicPr>
        <p:blipFill rotWithShape="1">
          <a:blip r:embed="rId3"/>
          <a:srcRect r="1521"/>
          <a:stretch/>
        </p:blipFill>
        <p:spPr>
          <a:xfrm>
            <a:off x="1351974" y="4898079"/>
            <a:ext cx="9343673" cy="1448845"/>
          </a:xfrm>
          <a:prstGeom prst="rect">
            <a:avLst/>
          </a:prstGeom>
        </p:spPr>
      </p:pic>
      <p:pic>
        <p:nvPicPr>
          <p:cNvPr id="2050" name="Picture 2" descr="Image result for mobile banking deposit">
            <a:extLst>
              <a:ext uri="{FF2B5EF4-FFF2-40B4-BE49-F238E27FC236}">
                <a16:creationId xmlns:a16="http://schemas.microsoft.com/office/drawing/2014/main" id="{BDA30415-D936-44A5-B826-278EF0161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7" t="12666" r="11094" b="5341"/>
          <a:stretch/>
        </p:blipFill>
        <p:spPr bwMode="auto">
          <a:xfrm>
            <a:off x="6153871" y="1861791"/>
            <a:ext cx="4860592" cy="2490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9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8562-6ADF-4CD1-83B7-69CF57C2B271}"/>
              </a:ext>
            </a:extLst>
          </p:cNvPr>
          <p:cNvSpPr>
            <a:spLocks noGrp="1"/>
          </p:cNvSpPr>
          <p:nvPr>
            <p:ph type="title"/>
          </p:nvPr>
        </p:nvSpPr>
        <p:spPr/>
        <p:txBody>
          <a:bodyPr/>
          <a:lstStyle/>
          <a:p>
            <a:r>
              <a:rPr lang="en-US" dirty="0"/>
              <a:t>Data Logic Layer</a:t>
            </a:r>
          </a:p>
        </p:txBody>
      </p:sp>
      <p:sp>
        <p:nvSpPr>
          <p:cNvPr id="3" name="Content Placeholder 2">
            <a:extLst>
              <a:ext uri="{FF2B5EF4-FFF2-40B4-BE49-F238E27FC236}">
                <a16:creationId xmlns:a16="http://schemas.microsoft.com/office/drawing/2014/main" id="{6A8F8284-59E9-470B-9044-B66232EC43F0}"/>
              </a:ext>
            </a:extLst>
          </p:cNvPr>
          <p:cNvSpPr>
            <a:spLocks noGrp="1"/>
          </p:cNvSpPr>
          <p:nvPr>
            <p:ph idx="4294967295"/>
          </p:nvPr>
        </p:nvSpPr>
        <p:spPr>
          <a:xfrm>
            <a:off x="1070689" y="1885361"/>
            <a:ext cx="4455470" cy="4423999"/>
          </a:xfrm>
        </p:spPr>
        <p:txBody>
          <a:bodyPr>
            <a:normAutofit/>
          </a:bodyPr>
          <a:lstStyle/>
          <a:p>
            <a:r>
              <a:rPr lang="en-US" dirty="0"/>
              <a:t>Responsible for CRUD operations</a:t>
            </a:r>
          </a:p>
          <a:p>
            <a:r>
              <a:rPr lang="en-US" dirty="0"/>
              <a:t>Typically, this is code that transforms operations into the DSL (domain-specific language) to communicate with the database </a:t>
            </a:r>
          </a:p>
          <a:p>
            <a:r>
              <a:rPr lang="en-US" dirty="0"/>
              <a:t>Commonly SQL, but for other DBMS it could be something else.</a:t>
            </a:r>
          </a:p>
        </p:txBody>
      </p:sp>
      <p:pic>
        <p:nvPicPr>
          <p:cNvPr id="6" name="Picture 5">
            <a:extLst>
              <a:ext uri="{FF2B5EF4-FFF2-40B4-BE49-F238E27FC236}">
                <a16:creationId xmlns:a16="http://schemas.microsoft.com/office/drawing/2014/main" id="{A0A56755-5F9E-4DAC-844F-9F47FEF9C6C8}"/>
              </a:ext>
            </a:extLst>
          </p:cNvPr>
          <p:cNvPicPr>
            <a:picLocks noChangeAspect="1"/>
          </p:cNvPicPr>
          <p:nvPr/>
        </p:nvPicPr>
        <p:blipFill>
          <a:blip r:embed="rId2"/>
          <a:stretch>
            <a:fillRect/>
          </a:stretch>
        </p:blipFill>
        <p:spPr>
          <a:xfrm>
            <a:off x="5764101" y="2259574"/>
            <a:ext cx="5587130" cy="2472682"/>
          </a:xfrm>
          <a:prstGeom prst="rect">
            <a:avLst/>
          </a:prstGeom>
        </p:spPr>
      </p:pic>
    </p:spTree>
    <p:extLst>
      <p:ext uri="{BB962C8B-B14F-4D97-AF65-F5344CB8AC3E}">
        <p14:creationId xmlns:p14="http://schemas.microsoft.com/office/powerpoint/2010/main" val="69475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2974900-DD34-4C49-88F9-9732DD9FF9D9}"/>
              </a:ext>
            </a:extLst>
          </p:cNvPr>
          <p:cNvSpPr>
            <a:spLocks noGrp="1"/>
          </p:cNvSpPr>
          <p:nvPr>
            <p:ph type="title"/>
          </p:nvPr>
        </p:nvSpPr>
        <p:spPr/>
        <p:txBody>
          <a:bodyPr>
            <a:noAutofit/>
          </a:bodyPr>
          <a:lstStyle/>
          <a:p>
            <a:r>
              <a:rPr lang="en-US" dirty="0"/>
              <a:t>What is Data Logic ?</a:t>
            </a:r>
          </a:p>
        </p:txBody>
      </p:sp>
      <p:sp>
        <p:nvSpPr>
          <p:cNvPr id="10" name="Content Placeholder 9">
            <a:extLst>
              <a:ext uri="{FF2B5EF4-FFF2-40B4-BE49-F238E27FC236}">
                <a16:creationId xmlns:a16="http://schemas.microsoft.com/office/drawing/2014/main" id="{B0CA2791-64B3-41A9-9F34-292DEA4D15E6}"/>
              </a:ext>
            </a:extLst>
          </p:cNvPr>
          <p:cNvSpPr>
            <a:spLocks noGrp="1"/>
          </p:cNvSpPr>
          <p:nvPr>
            <p:ph idx="4294967295"/>
          </p:nvPr>
        </p:nvSpPr>
        <p:spPr>
          <a:xfrm>
            <a:off x="1225489" y="1989056"/>
            <a:ext cx="4715666" cy="3733014"/>
          </a:xfrm>
        </p:spPr>
        <p:txBody>
          <a:bodyPr>
            <a:noAutofit/>
          </a:bodyPr>
          <a:lstStyle/>
          <a:p>
            <a:r>
              <a:rPr lang="en-US" sz="2400" b="1" dirty="0"/>
              <a:t>Data logic</a:t>
            </a:r>
            <a:r>
              <a:rPr lang="en-US" sz="2400" dirty="0"/>
              <a:t> can be defined loosely as any logical operation that requires 1 or more reads and/or writes from a database </a:t>
            </a:r>
          </a:p>
          <a:p>
            <a:r>
              <a:rPr lang="en-US" sz="2400" dirty="0"/>
              <a:t>It makes sense to put data logic in the DBMS if it supports it.</a:t>
            </a:r>
          </a:p>
          <a:p>
            <a:r>
              <a:rPr lang="en-US" sz="2400" dirty="0"/>
              <a:t>Such operations are candidates for the data logic layer to minimize the network communication between layers</a:t>
            </a:r>
          </a:p>
        </p:txBody>
      </p:sp>
      <p:sp>
        <p:nvSpPr>
          <p:cNvPr id="15" name="Rectangle 14">
            <a:extLst>
              <a:ext uri="{FF2B5EF4-FFF2-40B4-BE49-F238E27FC236}">
                <a16:creationId xmlns:a16="http://schemas.microsoft.com/office/drawing/2014/main" id="{D9ADE8E2-1025-46B0-97E8-29F248EA6866}"/>
              </a:ext>
            </a:extLst>
          </p:cNvPr>
          <p:cNvSpPr/>
          <p:nvPr/>
        </p:nvSpPr>
        <p:spPr>
          <a:xfrm>
            <a:off x="7493648" y="2290763"/>
            <a:ext cx="3054426" cy="369332"/>
          </a:xfrm>
          <a:prstGeom prst="rect">
            <a:avLst/>
          </a:prstGeom>
        </p:spPr>
        <p:txBody>
          <a:bodyPr wrap="none">
            <a:noAutofit/>
          </a:bodyPr>
          <a:lstStyle/>
          <a:p>
            <a:pPr defTabSz="457200">
              <a:defRPr/>
            </a:pPr>
            <a:r>
              <a:rPr lang="en-US" dirty="0">
                <a:solidFill>
                  <a:schemeClr val="tx1">
                    <a:lumMod val="65000"/>
                    <a:lumOff val="35000"/>
                  </a:schemeClr>
                </a:solidFill>
                <a:latin typeface="Sherman Sans Book" pitchFamily="50" charset="0"/>
                <a:ea typeface="Sherman Sans Book" pitchFamily="50" charset="0"/>
              </a:rPr>
              <a:t>Operation: Insert or Update User</a:t>
            </a:r>
          </a:p>
        </p:txBody>
      </p:sp>
      <p:grpSp>
        <p:nvGrpSpPr>
          <p:cNvPr id="39" name="Group 38">
            <a:extLst>
              <a:ext uri="{FF2B5EF4-FFF2-40B4-BE49-F238E27FC236}">
                <a16:creationId xmlns:a16="http://schemas.microsoft.com/office/drawing/2014/main" id="{DE0622CD-6A73-4C13-96D1-3746C9B33BBE}"/>
              </a:ext>
            </a:extLst>
          </p:cNvPr>
          <p:cNvGrpSpPr/>
          <p:nvPr/>
        </p:nvGrpSpPr>
        <p:grpSpPr>
          <a:xfrm>
            <a:off x="6996445" y="3598023"/>
            <a:ext cx="1058092" cy="996822"/>
            <a:chOff x="4636262" y="4031609"/>
            <a:chExt cx="1058092" cy="996822"/>
          </a:xfrm>
        </p:grpSpPr>
        <p:cxnSp>
          <p:nvCxnSpPr>
            <p:cNvPr id="29" name="Straight Arrow Connector 28">
              <a:extLst>
                <a:ext uri="{FF2B5EF4-FFF2-40B4-BE49-F238E27FC236}">
                  <a16:creationId xmlns:a16="http://schemas.microsoft.com/office/drawing/2014/main" id="{7AD341D3-4E84-4AA6-9903-154781A0F8EA}"/>
                </a:ext>
              </a:extLst>
            </p:cNvPr>
            <p:cNvCxnSpPr>
              <a:cxnSpLocks/>
            </p:cNvCxnSpPr>
            <p:nvPr/>
          </p:nvCxnSpPr>
          <p:spPr>
            <a:xfrm>
              <a:off x="5550107" y="4031609"/>
              <a:ext cx="0" cy="996822"/>
            </a:xfrm>
            <a:prstGeom prst="straightConnector1">
              <a:avLst/>
            </a:prstGeom>
            <a:ln w="28575">
              <a:solidFill>
                <a:srgbClr val="595959"/>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4CEAAA8-645E-4E4F-901F-3BAB48FA4132}"/>
                </a:ext>
              </a:extLst>
            </p:cNvPr>
            <p:cNvSpPr/>
            <p:nvPr/>
          </p:nvSpPr>
          <p:spPr>
            <a:xfrm>
              <a:off x="4636262" y="4096923"/>
              <a:ext cx="1058092" cy="646331"/>
            </a:xfrm>
            <a:prstGeom prst="rect">
              <a:avLst/>
            </a:prstGeom>
          </p:spPr>
          <p:txBody>
            <a:bodyPr wrap="square">
              <a:noAutofit/>
            </a:bodyPr>
            <a:lstStyle/>
            <a:p>
              <a:pPr defTabSz="457200">
                <a:defRPr/>
              </a:pPr>
              <a:r>
                <a:rPr lang="en-US" dirty="0">
                  <a:solidFill>
                    <a:schemeClr val="tx1">
                      <a:lumMod val="65000"/>
                      <a:lumOff val="35000"/>
                    </a:schemeClr>
                  </a:solidFill>
                  <a:latin typeface="Sherman Sans Book" pitchFamily="50" charset="0"/>
                  <a:ea typeface="Sherman Sans Book" pitchFamily="50" charset="0"/>
                </a:rPr>
                <a:t>User 15</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exists?</a:t>
              </a:r>
            </a:p>
          </p:txBody>
        </p:sp>
      </p:grpSp>
      <p:grpSp>
        <p:nvGrpSpPr>
          <p:cNvPr id="47" name="Group 46">
            <a:extLst>
              <a:ext uri="{FF2B5EF4-FFF2-40B4-BE49-F238E27FC236}">
                <a16:creationId xmlns:a16="http://schemas.microsoft.com/office/drawing/2014/main" id="{ABC2FE01-2B55-4961-906E-70E63B16500B}"/>
              </a:ext>
            </a:extLst>
          </p:cNvPr>
          <p:cNvGrpSpPr/>
          <p:nvPr/>
        </p:nvGrpSpPr>
        <p:grpSpPr>
          <a:xfrm>
            <a:off x="8245223" y="3586007"/>
            <a:ext cx="644052" cy="956487"/>
            <a:chOff x="5885040" y="4019592"/>
            <a:chExt cx="644052" cy="956487"/>
          </a:xfrm>
        </p:grpSpPr>
        <p:sp>
          <p:nvSpPr>
            <p:cNvPr id="22" name="Rectangle 21">
              <a:extLst>
                <a:ext uri="{FF2B5EF4-FFF2-40B4-BE49-F238E27FC236}">
                  <a16:creationId xmlns:a16="http://schemas.microsoft.com/office/drawing/2014/main" id="{4ECD2939-91F1-4846-ACDF-390CDA590575}"/>
                </a:ext>
              </a:extLst>
            </p:cNvPr>
            <p:cNvSpPr/>
            <p:nvPr/>
          </p:nvSpPr>
          <p:spPr>
            <a:xfrm>
              <a:off x="5885040" y="4315673"/>
              <a:ext cx="644052" cy="3790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oAutofit/>
            </a:bodyPr>
            <a:lstStyle/>
            <a:p>
              <a:pPr defTabSz="457200">
                <a:defRPr/>
              </a:pPr>
              <a:r>
                <a:rPr lang="en-US" dirty="0">
                  <a:solidFill>
                    <a:schemeClr val="tx1">
                      <a:lumMod val="65000"/>
                      <a:lumOff val="35000"/>
                    </a:schemeClr>
                  </a:solidFill>
                  <a:latin typeface="Sherman Sans Book" pitchFamily="50" charset="0"/>
                  <a:ea typeface="Sherman Sans Book" pitchFamily="50" charset="0"/>
                </a:rPr>
                <a:t>Yes</a:t>
              </a:r>
            </a:p>
          </p:txBody>
        </p:sp>
        <p:cxnSp>
          <p:nvCxnSpPr>
            <p:cNvPr id="35" name="Straight Arrow Connector 34">
              <a:extLst>
                <a:ext uri="{FF2B5EF4-FFF2-40B4-BE49-F238E27FC236}">
                  <a16:creationId xmlns:a16="http://schemas.microsoft.com/office/drawing/2014/main" id="{3A0EA007-77D0-4668-B583-4AE91B2CE45E}"/>
                </a:ext>
              </a:extLst>
            </p:cNvPr>
            <p:cNvCxnSpPr>
              <a:cxnSpLocks/>
            </p:cNvCxnSpPr>
            <p:nvPr/>
          </p:nvCxnSpPr>
          <p:spPr>
            <a:xfrm flipH="1" flipV="1">
              <a:off x="5901448" y="4019592"/>
              <a:ext cx="2" cy="956487"/>
            </a:xfrm>
            <a:prstGeom prst="straightConnector1">
              <a:avLst/>
            </a:prstGeom>
            <a:ln w="28575">
              <a:solidFill>
                <a:srgbClr val="595959"/>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3CC161B3-85DA-4F36-B5B9-FE6E408A4242}"/>
              </a:ext>
            </a:extLst>
          </p:cNvPr>
          <p:cNvGrpSpPr/>
          <p:nvPr/>
        </p:nvGrpSpPr>
        <p:grpSpPr>
          <a:xfrm>
            <a:off x="8674925" y="3577855"/>
            <a:ext cx="1058092" cy="1016990"/>
            <a:chOff x="6314742" y="4011441"/>
            <a:chExt cx="1058092" cy="1016990"/>
          </a:xfrm>
        </p:grpSpPr>
        <p:cxnSp>
          <p:nvCxnSpPr>
            <p:cNvPr id="41" name="Straight Arrow Connector 40">
              <a:extLst>
                <a:ext uri="{FF2B5EF4-FFF2-40B4-BE49-F238E27FC236}">
                  <a16:creationId xmlns:a16="http://schemas.microsoft.com/office/drawing/2014/main" id="{909B5F0C-3C39-4B51-ADD9-42C191FC315C}"/>
                </a:ext>
              </a:extLst>
            </p:cNvPr>
            <p:cNvCxnSpPr>
              <a:cxnSpLocks/>
            </p:cNvCxnSpPr>
            <p:nvPr/>
          </p:nvCxnSpPr>
          <p:spPr>
            <a:xfrm>
              <a:off x="7253894" y="4011441"/>
              <a:ext cx="0" cy="996822"/>
            </a:xfrm>
            <a:prstGeom prst="straightConnector1">
              <a:avLst/>
            </a:prstGeom>
            <a:ln w="28575">
              <a:solidFill>
                <a:srgbClr val="595959"/>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2AB976D0-324C-4185-B32C-DD96CD1A085E}"/>
                </a:ext>
              </a:extLst>
            </p:cNvPr>
            <p:cNvSpPr/>
            <p:nvPr/>
          </p:nvSpPr>
          <p:spPr>
            <a:xfrm>
              <a:off x="6314742" y="4105101"/>
              <a:ext cx="1058092" cy="923330"/>
            </a:xfrm>
            <a:prstGeom prst="rect">
              <a:avLst/>
            </a:prstGeom>
          </p:spPr>
          <p:txBody>
            <a:bodyPr wrap="square">
              <a:noAutofit/>
            </a:bodyPr>
            <a:lstStyle/>
            <a:p>
              <a:pPr defTabSz="457200">
                <a:defRPr/>
              </a:pPr>
              <a:r>
                <a:rPr lang="en-US" dirty="0">
                  <a:solidFill>
                    <a:schemeClr val="tx1">
                      <a:lumMod val="65000"/>
                      <a:lumOff val="35000"/>
                    </a:schemeClr>
                  </a:solidFill>
                  <a:latin typeface="Sherman Sans Book" pitchFamily="50" charset="0"/>
                  <a:ea typeface="Sherman Sans Book" pitchFamily="50" charset="0"/>
                </a:rPr>
                <a:t>Update</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user 15</a:t>
              </a:r>
              <a:br>
                <a:rPr lang="en-US" dirty="0">
                  <a:solidFill>
                    <a:schemeClr val="tx1">
                      <a:lumMod val="65000"/>
                      <a:lumOff val="35000"/>
                    </a:schemeClr>
                  </a:solidFill>
                  <a:latin typeface="Sherman Sans Book" pitchFamily="50" charset="0"/>
                  <a:ea typeface="Sherman Sans Book" pitchFamily="50" charset="0"/>
                </a:rPr>
              </a:br>
              <a:endParaRPr lang="en-US" dirty="0">
                <a:solidFill>
                  <a:schemeClr val="tx1">
                    <a:lumMod val="65000"/>
                    <a:lumOff val="35000"/>
                  </a:schemeClr>
                </a:solidFill>
                <a:latin typeface="Sherman Sans Book" pitchFamily="50" charset="0"/>
                <a:ea typeface="Sherman Sans Book" pitchFamily="50" charset="0"/>
              </a:endParaRPr>
            </a:p>
          </p:txBody>
        </p:sp>
      </p:grpSp>
      <p:grpSp>
        <p:nvGrpSpPr>
          <p:cNvPr id="45" name="Group 44">
            <a:extLst>
              <a:ext uri="{FF2B5EF4-FFF2-40B4-BE49-F238E27FC236}">
                <a16:creationId xmlns:a16="http://schemas.microsoft.com/office/drawing/2014/main" id="{2C5A4287-38FF-46C4-B502-1541FF1032A5}"/>
              </a:ext>
            </a:extLst>
          </p:cNvPr>
          <p:cNvGrpSpPr/>
          <p:nvPr/>
        </p:nvGrpSpPr>
        <p:grpSpPr>
          <a:xfrm>
            <a:off x="10059287" y="3578251"/>
            <a:ext cx="907224" cy="956487"/>
            <a:chOff x="7699104" y="4011836"/>
            <a:chExt cx="907224" cy="956487"/>
          </a:xfrm>
        </p:grpSpPr>
        <p:sp>
          <p:nvSpPr>
            <p:cNvPr id="43" name="Rectangle 42">
              <a:extLst>
                <a:ext uri="{FF2B5EF4-FFF2-40B4-BE49-F238E27FC236}">
                  <a16:creationId xmlns:a16="http://schemas.microsoft.com/office/drawing/2014/main" id="{C1A8856C-CCFD-411C-B736-E6A96B57BA08}"/>
                </a:ext>
              </a:extLst>
            </p:cNvPr>
            <p:cNvSpPr/>
            <p:nvPr/>
          </p:nvSpPr>
          <p:spPr>
            <a:xfrm>
              <a:off x="7699104" y="4307917"/>
              <a:ext cx="907224" cy="379061"/>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noAutofit/>
            </a:bodyPr>
            <a:lstStyle/>
            <a:p>
              <a:pPr defTabSz="457200">
                <a:defRPr/>
              </a:pPr>
              <a:r>
                <a:rPr lang="en-US" dirty="0">
                  <a:solidFill>
                    <a:schemeClr val="tx1">
                      <a:lumMod val="65000"/>
                      <a:lumOff val="35000"/>
                    </a:schemeClr>
                  </a:solidFill>
                  <a:latin typeface="Sherman Sans Book" pitchFamily="50" charset="0"/>
                  <a:ea typeface="Sherman Sans Book" pitchFamily="50" charset="0"/>
                </a:rPr>
                <a:t>Success</a:t>
              </a:r>
            </a:p>
          </p:txBody>
        </p:sp>
        <p:cxnSp>
          <p:nvCxnSpPr>
            <p:cNvPr id="44" name="Straight Arrow Connector 43">
              <a:extLst>
                <a:ext uri="{FF2B5EF4-FFF2-40B4-BE49-F238E27FC236}">
                  <a16:creationId xmlns:a16="http://schemas.microsoft.com/office/drawing/2014/main" id="{6561224F-08A1-45DA-A03F-BFD019A4C195}"/>
                </a:ext>
              </a:extLst>
            </p:cNvPr>
            <p:cNvCxnSpPr>
              <a:cxnSpLocks/>
            </p:cNvCxnSpPr>
            <p:nvPr/>
          </p:nvCxnSpPr>
          <p:spPr>
            <a:xfrm flipH="1" flipV="1">
              <a:off x="7715512" y="4011836"/>
              <a:ext cx="2" cy="956487"/>
            </a:xfrm>
            <a:prstGeom prst="straightConnector1">
              <a:avLst/>
            </a:prstGeom>
            <a:ln w="28575">
              <a:solidFill>
                <a:srgbClr val="595959"/>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BEA8B7-FB54-444B-AC04-A0FA0316B73C}"/>
              </a:ext>
            </a:extLst>
          </p:cNvPr>
          <p:cNvGrpSpPr/>
          <p:nvPr/>
        </p:nvGrpSpPr>
        <p:grpSpPr>
          <a:xfrm>
            <a:off x="7704391" y="4593162"/>
            <a:ext cx="2713942" cy="776858"/>
            <a:chOff x="5850596" y="5380045"/>
            <a:chExt cx="2713942" cy="776858"/>
          </a:xfrm>
        </p:grpSpPr>
        <p:sp>
          <p:nvSpPr>
            <p:cNvPr id="33" name="TextBox 32">
              <a:extLst>
                <a:ext uri="{FF2B5EF4-FFF2-40B4-BE49-F238E27FC236}">
                  <a16:creationId xmlns:a16="http://schemas.microsoft.com/office/drawing/2014/main" id="{8AACE08A-F242-4FDD-80F1-B4460D9E8980}"/>
                </a:ext>
              </a:extLst>
            </p:cNvPr>
            <p:cNvSpPr txBox="1"/>
            <p:nvPr/>
          </p:nvSpPr>
          <p:spPr>
            <a:xfrm>
              <a:off x="6842100" y="5629866"/>
              <a:ext cx="1337381"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Database</a:t>
              </a:r>
            </a:p>
          </p:txBody>
        </p:sp>
        <p:sp>
          <p:nvSpPr>
            <p:cNvPr id="34" name="Rectangle 33" descr="Database">
              <a:extLst>
                <a:ext uri="{FF2B5EF4-FFF2-40B4-BE49-F238E27FC236}">
                  <a16:creationId xmlns:a16="http://schemas.microsoft.com/office/drawing/2014/main" id="{16BDA6B2-C33B-49E1-AF6C-7C61D1CA9C9D}"/>
                </a:ext>
              </a:extLst>
            </p:cNvPr>
            <p:cNvSpPr/>
            <p:nvPr/>
          </p:nvSpPr>
          <p:spPr>
            <a:xfrm>
              <a:off x="6024374" y="5475624"/>
              <a:ext cx="582803" cy="58280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7" name="Rectangle 36">
              <a:extLst>
                <a:ext uri="{FF2B5EF4-FFF2-40B4-BE49-F238E27FC236}">
                  <a16:creationId xmlns:a16="http://schemas.microsoft.com/office/drawing/2014/main" id="{CDF0B096-3819-41E5-BA34-7A74FED66454}"/>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grpSp>
      <p:grpSp>
        <p:nvGrpSpPr>
          <p:cNvPr id="8" name="Group 7">
            <a:extLst>
              <a:ext uri="{FF2B5EF4-FFF2-40B4-BE49-F238E27FC236}">
                <a16:creationId xmlns:a16="http://schemas.microsoft.com/office/drawing/2014/main" id="{28F35DD3-BBC3-4536-8FBB-9083E6C5C27D}"/>
              </a:ext>
            </a:extLst>
          </p:cNvPr>
          <p:cNvGrpSpPr/>
          <p:nvPr/>
        </p:nvGrpSpPr>
        <p:grpSpPr>
          <a:xfrm>
            <a:off x="7704391" y="2798011"/>
            <a:ext cx="2713942" cy="776858"/>
            <a:chOff x="2961492" y="5495926"/>
            <a:chExt cx="2713942" cy="776858"/>
          </a:xfrm>
        </p:grpSpPr>
        <p:sp>
          <p:nvSpPr>
            <p:cNvPr id="50" name="Rectangle 49">
              <a:extLst>
                <a:ext uri="{FF2B5EF4-FFF2-40B4-BE49-F238E27FC236}">
                  <a16:creationId xmlns:a16="http://schemas.microsoft.com/office/drawing/2014/main" id="{E775E38E-8807-4FBE-93F6-6CDC8747612D}"/>
                </a:ext>
              </a:extLst>
            </p:cNvPr>
            <p:cNvSpPr/>
            <p:nvPr/>
          </p:nvSpPr>
          <p:spPr>
            <a:xfrm>
              <a:off x="2961492" y="5495926"/>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51" name="TextBox 50">
              <a:extLst>
                <a:ext uri="{FF2B5EF4-FFF2-40B4-BE49-F238E27FC236}">
                  <a16:creationId xmlns:a16="http://schemas.microsoft.com/office/drawing/2014/main" id="{F654D429-0B94-4CB9-A669-0136FAEC314C}"/>
                </a:ext>
              </a:extLst>
            </p:cNvPr>
            <p:cNvSpPr txBox="1"/>
            <p:nvPr/>
          </p:nvSpPr>
          <p:spPr>
            <a:xfrm>
              <a:off x="3788203" y="57449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Business Logic</a:t>
              </a:r>
            </a:p>
          </p:txBody>
        </p:sp>
        <p:sp>
          <p:nvSpPr>
            <p:cNvPr id="52" name="Rectangle 51" descr="Playbook">
              <a:extLst>
                <a:ext uri="{FF2B5EF4-FFF2-40B4-BE49-F238E27FC236}">
                  <a16:creationId xmlns:a16="http://schemas.microsoft.com/office/drawing/2014/main" id="{1F4E5FB9-3EB0-4165-957A-95ABC5C4490A}"/>
                </a:ext>
              </a:extLst>
            </p:cNvPr>
            <p:cNvSpPr/>
            <p:nvPr/>
          </p:nvSpPr>
          <p:spPr>
            <a:xfrm>
              <a:off x="3144511" y="5588046"/>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Tree>
    <p:extLst>
      <p:ext uri="{BB962C8B-B14F-4D97-AF65-F5344CB8AC3E}">
        <p14:creationId xmlns:p14="http://schemas.microsoft.com/office/powerpoint/2010/main" val="286452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8562-6ADF-4CD1-83B7-69CF57C2B271}"/>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6A8F8284-59E9-470B-9044-B66232EC43F0}"/>
              </a:ext>
            </a:extLst>
          </p:cNvPr>
          <p:cNvSpPr>
            <a:spLocks noGrp="1"/>
          </p:cNvSpPr>
          <p:nvPr>
            <p:ph idx="4294967295"/>
          </p:nvPr>
        </p:nvSpPr>
        <p:spPr>
          <a:xfrm>
            <a:off x="1018095" y="1885361"/>
            <a:ext cx="4508064" cy="4423999"/>
          </a:xfrm>
        </p:spPr>
        <p:txBody>
          <a:bodyPr>
            <a:normAutofit/>
          </a:bodyPr>
          <a:lstStyle/>
          <a:p>
            <a:r>
              <a:rPr lang="en-US" dirty="0"/>
              <a:t>Persistent Store of Data and Metadata</a:t>
            </a:r>
          </a:p>
          <a:p>
            <a:r>
              <a:rPr lang="en-US" dirty="0"/>
              <a:t>As required, will handle concurrency and consistency issues</a:t>
            </a:r>
          </a:p>
          <a:p>
            <a:r>
              <a:rPr lang="en-US" dirty="0"/>
              <a:t>Typically A DBMS, not always relational.</a:t>
            </a:r>
          </a:p>
        </p:txBody>
      </p:sp>
      <p:pic>
        <p:nvPicPr>
          <p:cNvPr id="5" name="Graphic 4" descr="Database">
            <a:extLst>
              <a:ext uri="{FF2B5EF4-FFF2-40B4-BE49-F238E27FC236}">
                <a16:creationId xmlns:a16="http://schemas.microsoft.com/office/drawing/2014/main" id="{E9A05BCC-5F3F-4136-8DAD-1133057505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69663" y="1690688"/>
            <a:ext cx="3810864" cy="3810864"/>
          </a:xfrm>
          <a:prstGeom prst="rect">
            <a:avLst/>
          </a:prstGeom>
        </p:spPr>
      </p:pic>
    </p:spTree>
    <p:extLst>
      <p:ext uri="{BB962C8B-B14F-4D97-AF65-F5344CB8AC3E}">
        <p14:creationId xmlns:p14="http://schemas.microsoft.com/office/powerpoint/2010/main" val="28776861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387" y="365125"/>
            <a:ext cx="10901413" cy="1325563"/>
          </a:xfrm>
        </p:spPr>
        <p:txBody>
          <a:bodyPr/>
          <a:lstStyle/>
          <a:p>
            <a:r>
              <a:rPr lang="en-US" dirty="0"/>
              <a:t>Demo:</a:t>
            </a:r>
          </a:p>
        </p:txBody>
      </p:sp>
      <p:sp>
        <p:nvSpPr>
          <p:cNvPr id="3" name="Content Placeholder 2"/>
          <p:cNvSpPr>
            <a:spLocks noGrp="1"/>
          </p:cNvSpPr>
          <p:nvPr>
            <p:ph idx="1"/>
          </p:nvPr>
        </p:nvSpPr>
        <p:spPr>
          <a:xfrm>
            <a:off x="308008" y="1825625"/>
            <a:ext cx="2849077" cy="4351338"/>
          </a:xfrm>
        </p:spPr>
        <p:txBody>
          <a:bodyPr>
            <a:normAutofit/>
          </a:bodyPr>
          <a:lstStyle/>
          <a:p>
            <a:r>
              <a:rPr lang="en-US" sz="2800" dirty="0"/>
              <a:t>Northwind </a:t>
            </a:r>
            <a:br>
              <a:rPr lang="en-US" sz="2800" dirty="0"/>
            </a:br>
            <a:r>
              <a:rPr lang="en-US" sz="2800" dirty="0"/>
              <a:t>Traders</a:t>
            </a:r>
            <a:br>
              <a:rPr lang="en-US" sz="2800" dirty="0"/>
            </a:br>
            <a:r>
              <a:rPr lang="en-US" sz="2800" dirty="0"/>
              <a:t>Database</a:t>
            </a:r>
            <a:br>
              <a:rPr lang="en-US" sz="2800" dirty="0"/>
            </a:br>
            <a:r>
              <a:rPr lang="en-US" sz="2800" dirty="0"/>
              <a:t>Application</a:t>
            </a:r>
          </a:p>
          <a:p>
            <a:r>
              <a:rPr lang="en-US" sz="2800" dirty="0"/>
              <a:t>Layers?</a:t>
            </a:r>
          </a:p>
          <a:p>
            <a:pPr lvl="1"/>
            <a:r>
              <a:rPr lang="en-US" sz="2400" dirty="0"/>
              <a:t>Presentation?</a:t>
            </a:r>
          </a:p>
          <a:p>
            <a:pPr lvl="1"/>
            <a:r>
              <a:rPr lang="en-US" sz="2400" dirty="0"/>
              <a:t>Business</a:t>
            </a:r>
            <a:br>
              <a:rPr lang="en-US" sz="2400" dirty="0"/>
            </a:br>
            <a:r>
              <a:rPr lang="en-US" sz="2400" dirty="0"/>
              <a:t>Logic ?</a:t>
            </a:r>
          </a:p>
          <a:p>
            <a:pPr lvl="1"/>
            <a:r>
              <a:rPr lang="en-US" sz="2400" dirty="0"/>
              <a:t>Data Logic? </a:t>
            </a:r>
          </a:p>
          <a:p>
            <a:pPr lvl="1"/>
            <a:r>
              <a:rPr lang="en-US" dirty="0"/>
              <a:t>Database?</a:t>
            </a:r>
            <a:endParaRPr lang="en-US" sz="2400"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7673" y="109487"/>
            <a:ext cx="8824761" cy="6618571"/>
          </a:xfrm>
          <a:prstGeom prst="rect">
            <a:avLst/>
          </a:prstGeom>
          <a:ln>
            <a:solidFill>
              <a:schemeClr val="tx1"/>
            </a:solidFill>
          </a:ln>
        </p:spPr>
      </p:pic>
    </p:spTree>
    <p:extLst>
      <p:ext uri="{BB962C8B-B14F-4D97-AF65-F5344CB8AC3E}">
        <p14:creationId xmlns:p14="http://schemas.microsoft.com/office/powerpoint/2010/main" val="3425537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FBC50D-4808-4F7C-8282-E846C8828770}"/>
              </a:ext>
            </a:extLst>
          </p:cNvPr>
          <p:cNvSpPr>
            <a:spLocks noGrp="1"/>
          </p:cNvSpPr>
          <p:nvPr>
            <p:ph type="title"/>
          </p:nvPr>
        </p:nvSpPr>
        <p:spPr>
          <a:xfrm>
            <a:off x="934872" y="982272"/>
            <a:ext cx="3388419" cy="4560970"/>
          </a:xfrm>
        </p:spPr>
        <p:txBody>
          <a:bodyPr>
            <a:normAutofit/>
          </a:bodyPr>
          <a:lstStyle/>
          <a:p>
            <a:r>
              <a:rPr lang="en-US" sz="4000">
                <a:solidFill>
                  <a:srgbClr val="FFFFFF"/>
                </a:solidFill>
              </a:rPr>
              <a:t>Agenda</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1ECB91DB-6034-4025-9762-F2144BB1DB51}"/>
              </a:ext>
            </a:extLst>
          </p:cNvPr>
          <p:cNvSpPr>
            <a:spLocks noGrp="1"/>
          </p:cNvSpPr>
          <p:nvPr>
            <p:ph idx="1"/>
          </p:nvPr>
        </p:nvSpPr>
        <p:spPr>
          <a:xfrm>
            <a:off x="5221862" y="1719618"/>
            <a:ext cx="5948831" cy="4334629"/>
          </a:xfrm>
        </p:spPr>
        <p:txBody>
          <a:bodyPr anchor="ctr">
            <a:normAutofit/>
          </a:bodyPr>
          <a:lstStyle/>
          <a:p>
            <a:r>
              <a:rPr lang="en-US" sz="2400" dirty="0">
                <a:solidFill>
                  <a:srgbClr val="FEFFFF"/>
                </a:solidFill>
              </a:rPr>
              <a:t>What is a Database Application? </a:t>
            </a:r>
          </a:p>
          <a:p>
            <a:r>
              <a:rPr lang="en-US" sz="2400" dirty="0">
                <a:solidFill>
                  <a:srgbClr val="FEFFFF"/>
                </a:solidFill>
              </a:rPr>
              <a:t>What are the common characteristics of a DB Application and how are they built?</a:t>
            </a:r>
          </a:p>
          <a:p>
            <a:r>
              <a:rPr lang="en-US" sz="2400" dirty="0">
                <a:solidFill>
                  <a:srgbClr val="FEFFFF"/>
                </a:solidFill>
              </a:rPr>
              <a:t>An understanding of the layers of a Application (DB Application)</a:t>
            </a:r>
          </a:p>
          <a:p>
            <a:r>
              <a:rPr lang="en-US" sz="2400" dirty="0">
                <a:solidFill>
                  <a:srgbClr val="FEFFFF"/>
                </a:solidFill>
              </a:rPr>
              <a:t>Exploration of the many application architectures of today</a:t>
            </a:r>
          </a:p>
          <a:p>
            <a:r>
              <a:rPr lang="en-US" sz="2400" dirty="0">
                <a:solidFill>
                  <a:srgbClr val="FEFFFF"/>
                </a:solidFill>
              </a:rPr>
              <a:t>Database Application Development</a:t>
            </a:r>
          </a:p>
          <a:p>
            <a:endParaRPr lang="en-US" sz="2400" dirty="0">
              <a:solidFill>
                <a:srgbClr val="FEFFFF"/>
              </a:solidFill>
            </a:endParaRPr>
          </a:p>
        </p:txBody>
      </p:sp>
    </p:spTree>
    <p:extLst>
      <p:ext uri="{BB962C8B-B14F-4D97-AF65-F5344CB8AC3E}">
        <p14:creationId xmlns:p14="http://schemas.microsoft.com/office/powerpoint/2010/main" val="6711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Layers</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lnSpcReduction="10000"/>
          </a:bodyPr>
          <a:lstStyle/>
          <a:p>
            <a:pPr marL="0" indent="0">
              <a:buNone/>
            </a:pPr>
            <a:r>
              <a:rPr lang="en-US" sz="3200" dirty="0"/>
              <a:t>The following is an example of which layer?</a:t>
            </a:r>
          </a:p>
          <a:p>
            <a:pPr marL="0" indent="0">
              <a:buNone/>
            </a:pPr>
            <a:r>
              <a:rPr lang="en-US" sz="3200" dirty="0"/>
              <a:t>A web page displays a form where you can enter your name and shipping address.</a:t>
            </a:r>
          </a:p>
          <a:p>
            <a:pPr marL="0" indent="0">
              <a:buNone/>
            </a:pPr>
            <a:br>
              <a:rPr lang="en-US" sz="3200" dirty="0"/>
            </a:br>
            <a:endParaRPr lang="en-US" sz="3200" dirty="0"/>
          </a:p>
          <a:p>
            <a:pPr marL="514350" indent="-514350">
              <a:buAutoNum type="alphaLcPeriod"/>
            </a:pPr>
            <a:r>
              <a:rPr lang="en-US" sz="3200" dirty="0"/>
              <a:t>Presentation</a:t>
            </a:r>
          </a:p>
          <a:p>
            <a:pPr marL="514350" indent="-514350">
              <a:buAutoNum type="alphaLcPeriod"/>
            </a:pPr>
            <a:r>
              <a:rPr lang="en-US" sz="3200" dirty="0"/>
              <a:t>Business Logic</a:t>
            </a:r>
          </a:p>
          <a:p>
            <a:pPr marL="514350" indent="-514350">
              <a:buAutoNum type="alphaLcPeriod"/>
            </a:pPr>
            <a:r>
              <a:rPr lang="en-US" sz="3200" dirty="0"/>
              <a:t>Data Logic</a:t>
            </a:r>
          </a:p>
          <a:p>
            <a:pPr marL="514350" indent="-514350">
              <a:buAutoNum type="alphaLcPeriod"/>
            </a:pPr>
            <a:r>
              <a:rPr lang="en-US" sz="3200" dirty="0"/>
              <a:t>Database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896914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Layers</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fontScale="92500" lnSpcReduction="20000"/>
          </a:bodyPr>
          <a:lstStyle/>
          <a:p>
            <a:pPr marL="0" indent="0">
              <a:buNone/>
            </a:pPr>
            <a:r>
              <a:rPr lang="en-US" sz="3200" dirty="0"/>
              <a:t>The following is an example of which layer?</a:t>
            </a:r>
          </a:p>
          <a:p>
            <a:pPr marL="0" indent="0">
              <a:buNone/>
            </a:pPr>
            <a:r>
              <a:rPr lang="en-US" sz="3200" dirty="0"/>
              <a:t>When payroll is processed for any employee, their gross pay is calculated from their pay rate from the employees table and their total hours on the timecard.</a:t>
            </a:r>
          </a:p>
          <a:p>
            <a:pPr marL="0" indent="0">
              <a:buNone/>
            </a:pPr>
            <a:br>
              <a:rPr lang="en-US" sz="3200" dirty="0"/>
            </a:br>
            <a:endParaRPr lang="en-US" sz="3200" dirty="0"/>
          </a:p>
          <a:p>
            <a:pPr marL="514350" indent="-514350">
              <a:buAutoNum type="alphaLcPeriod"/>
            </a:pPr>
            <a:r>
              <a:rPr lang="en-US" sz="3200" dirty="0"/>
              <a:t>Presentation</a:t>
            </a:r>
          </a:p>
          <a:p>
            <a:pPr marL="514350" indent="-514350">
              <a:buAutoNum type="alphaLcPeriod"/>
            </a:pPr>
            <a:r>
              <a:rPr lang="en-US" sz="3200" dirty="0"/>
              <a:t>Business Logic</a:t>
            </a:r>
          </a:p>
          <a:p>
            <a:pPr marL="514350" indent="-514350">
              <a:buAutoNum type="alphaLcPeriod"/>
            </a:pPr>
            <a:r>
              <a:rPr lang="en-US" sz="3200" dirty="0"/>
              <a:t>Data Logic</a:t>
            </a:r>
          </a:p>
          <a:p>
            <a:pPr marL="514350" indent="-514350">
              <a:buAutoNum type="alphaLcPeriod"/>
            </a:pPr>
            <a:r>
              <a:rPr lang="en-US" sz="3200" dirty="0"/>
              <a:t>Database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547052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Layers</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fontScale="92500" lnSpcReduction="20000"/>
          </a:bodyPr>
          <a:lstStyle/>
          <a:p>
            <a:pPr marL="0" indent="0">
              <a:buNone/>
            </a:pPr>
            <a:r>
              <a:rPr lang="en-US" sz="3200" dirty="0"/>
              <a:t>The following is an example of which layer?</a:t>
            </a:r>
          </a:p>
          <a:p>
            <a:pPr marL="0" indent="0">
              <a:buNone/>
            </a:pPr>
            <a:r>
              <a:rPr lang="en-US" sz="3200" dirty="0"/>
              <a:t>When an order receives credit card information, the credit card data is sent to a payment processing gateway for approval. Upon approval the order status is changed to "paid."</a:t>
            </a:r>
          </a:p>
          <a:p>
            <a:pPr marL="0" indent="0">
              <a:buNone/>
            </a:pPr>
            <a:br>
              <a:rPr lang="en-US" sz="3200" dirty="0"/>
            </a:br>
            <a:endParaRPr lang="en-US" sz="3200" dirty="0"/>
          </a:p>
          <a:p>
            <a:pPr marL="514350" indent="-514350">
              <a:buAutoNum type="alphaLcPeriod"/>
            </a:pPr>
            <a:r>
              <a:rPr lang="en-US" sz="3200" dirty="0"/>
              <a:t>Presentation</a:t>
            </a:r>
          </a:p>
          <a:p>
            <a:pPr marL="514350" indent="-514350">
              <a:buAutoNum type="alphaLcPeriod"/>
            </a:pPr>
            <a:r>
              <a:rPr lang="en-US" sz="3200" dirty="0"/>
              <a:t>Business Logic</a:t>
            </a:r>
          </a:p>
          <a:p>
            <a:pPr marL="514350" indent="-514350">
              <a:buAutoNum type="alphaLcPeriod"/>
            </a:pPr>
            <a:r>
              <a:rPr lang="en-US" sz="3200" dirty="0"/>
              <a:t>Data Logic</a:t>
            </a:r>
          </a:p>
          <a:p>
            <a:pPr marL="514350" indent="-514350">
              <a:buAutoNum type="alphaLcPeriod"/>
            </a:pPr>
            <a:r>
              <a:rPr lang="en-US" sz="3200" dirty="0"/>
              <a:t>Database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8868617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54A83-1BFB-42E8-ABE1-F6284F291E27}"/>
              </a:ext>
            </a:extLst>
          </p:cNvPr>
          <p:cNvSpPr>
            <a:spLocks noGrp="1"/>
          </p:cNvSpPr>
          <p:nvPr>
            <p:ph type="title"/>
          </p:nvPr>
        </p:nvSpPr>
        <p:spPr>
          <a:xfrm>
            <a:off x="1094095" y="851517"/>
            <a:ext cx="5238466" cy="3869166"/>
          </a:xfrm>
        </p:spPr>
        <p:txBody>
          <a:bodyPr vert="horz" lIns="91440" tIns="45720" rIns="91440" bIns="45720" rtlCol="0" anchor="b">
            <a:normAutofit/>
          </a:bodyPr>
          <a:lstStyle/>
          <a:p>
            <a:r>
              <a:rPr lang="en-US" sz="6000" kern="1200" dirty="0">
                <a:solidFill>
                  <a:schemeClr val="tx1"/>
                </a:solidFill>
                <a:latin typeface="+mj-lt"/>
                <a:ea typeface="+mj-ea"/>
                <a:cs typeface="+mj-cs"/>
              </a:rPr>
              <a:t>Database Applications</a:t>
            </a:r>
            <a:br>
              <a:rPr lang="en-US" sz="6000" kern="1200" dirty="0">
                <a:solidFill>
                  <a:schemeClr val="tx1"/>
                </a:solidFill>
                <a:latin typeface="+mj-lt"/>
                <a:ea typeface="+mj-ea"/>
                <a:cs typeface="+mj-cs"/>
              </a:rPr>
            </a:br>
            <a:r>
              <a:rPr lang="en-US" sz="6000" kern="1200" dirty="0">
                <a:solidFill>
                  <a:schemeClr val="tx1"/>
                </a:solidFill>
                <a:latin typeface="+mj-lt"/>
                <a:ea typeface="+mj-ea"/>
                <a:cs typeface="+mj-cs"/>
              </a:rPr>
              <a:t>Architectures</a:t>
            </a:r>
          </a:p>
        </p:txBody>
      </p:sp>
      <p:sp>
        <p:nvSpPr>
          <p:cNvPr id="9"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Graphic 4" descr="Layers Design">
            <a:extLst>
              <a:ext uri="{FF2B5EF4-FFF2-40B4-BE49-F238E27FC236}">
                <a16:creationId xmlns:a16="http://schemas.microsoft.com/office/drawing/2014/main" id="{9E1A4EAF-CC77-44B0-B7D7-4BE29F26BA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7540" y="2678739"/>
            <a:ext cx="1361296" cy="1361296"/>
          </a:xfrm>
          <a:prstGeom prst="rect">
            <a:avLst/>
          </a:prstGeom>
        </p:spPr>
      </p:pic>
      <p:pic>
        <p:nvPicPr>
          <p:cNvPr id="7" name="Graphic 6" descr="Layers Design">
            <a:extLst>
              <a:ext uri="{FF2B5EF4-FFF2-40B4-BE49-F238E27FC236}">
                <a16:creationId xmlns:a16="http://schemas.microsoft.com/office/drawing/2014/main" id="{AB8A51F8-CA51-4A0B-A258-2574EDC655A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81632" y="4040035"/>
            <a:ext cx="1361296" cy="1361296"/>
          </a:xfrm>
          <a:prstGeom prst="rect">
            <a:avLst/>
          </a:prstGeom>
        </p:spPr>
      </p:pic>
      <p:pic>
        <p:nvPicPr>
          <p:cNvPr id="3" name="Graphic 2" descr="Layers Design">
            <a:extLst>
              <a:ext uri="{FF2B5EF4-FFF2-40B4-BE49-F238E27FC236}">
                <a16:creationId xmlns:a16="http://schemas.microsoft.com/office/drawing/2014/main" id="{21471537-04D8-4F63-BB60-B9A91D2025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04160" y="2748352"/>
            <a:ext cx="1361296" cy="1361296"/>
          </a:xfrm>
          <a:prstGeom prst="rect">
            <a:avLst/>
          </a:prstGeom>
        </p:spPr>
      </p:pic>
      <p:sp>
        <p:nvSpPr>
          <p:cNvPr id="4" name="Arrow: Left-Right 3">
            <a:extLst>
              <a:ext uri="{FF2B5EF4-FFF2-40B4-BE49-F238E27FC236}">
                <a16:creationId xmlns:a16="http://schemas.microsoft.com/office/drawing/2014/main" id="{2F6D7325-0D92-4FB9-969C-A121C32AA2B4}"/>
              </a:ext>
            </a:extLst>
          </p:cNvPr>
          <p:cNvSpPr/>
          <p:nvPr/>
        </p:nvSpPr>
        <p:spPr>
          <a:xfrm>
            <a:off x="8895717" y="3248176"/>
            <a:ext cx="442425" cy="22242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Left-Right 5">
            <a:extLst>
              <a:ext uri="{FF2B5EF4-FFF2-40B4-BE49-F238E27FC236}">
                <a16:creationId xmlns:a16="http://schemas.microsoft.com/office/drawing/2014/main" id="{0560DEDD-501F-4D28-8DCC-E8ACAD375E02}"/>
              </a:ext>
            </a:extLst>
          </p:cNvPr>
          <p:cNvSpPr/>
          <p:nvPr/>
        </p:nvSpPr>
        <p:spPr>
          <a:xfrm rot="2655410">
            <a:off x="8341543" y="3998437"/>
            <a:ext cx="442425" cy="22242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Right 10">
            <a:extLst>
              <a:ext uri="{FF2B5EF4-FFF2-40B4-BE49-F238E27FC236}">
                <a16:creationId xmlns:a16="http://schemas.microsoft.com/office/drawing/2014/main" id="{448DDB15-5012-410E-83F1-931E204A0C90}"/>
              </a:ext>
            </a:extLst>
          </p:cNvPr>
          <p:cNvSpPr/>
          <p:nvPr/>
        </p:nvSpPr>
        <p:spPr>
          <a:xfrm rot="18534445">
            <a:off x="9692267" y="3986244"/>
            <a:ext cx="442425" cy="222422"/>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4681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Application Architecture?</a:t>
            </a:r>
          </a:p>
        </p:txBody>
      </p:sp>
      <p:sp>
        <p:nvSpPr>
          <p:cNvPr id="3" name="Content Placeholder 2"/>
          <p:cNvSpPr>
            <a:spLocks noGrp="1"/>
          </p:cNvSpPr>
          <p:nvPr>
            <p:ph sz="half" idx="1"/>
          </p:nvPr>
        </p:nvSpPr>
        <p:spPr>
          <a:xfrm>
            <a:off x="838200" y="1825625"/>
            <a:ext cx="5181600" cy="4507798"/>
          </a:xfrm>
        </p:spPr>
        <p:txBody>
          <a:bodyPr>
            <a:normAutofit lnSpcReduction="10000"/>
          </a:bodyPr>
          <a:lstStyle/>
          <a:p>
            <a:r>
              <a:rPr lang="en-US" sz="3200" dirty="0"/>
              <a:t>Defines how the workloads of a service (in this case the database application) are partitioned or subdivided over a network.</a:t>
            </a:r>
          </a:p>
          <a:p>
            <a:r>
              <a:rPr lang="en-US" sz="3200" dirty="0"/>
              <a:t>This is done so that: </a:t>
            </a:r>
          </a:p>
          <a:p>
            <a:pPr lvl="1"/>
            <a:r>
              <a:rPr lang="en-US" sz="2800" dirty="0"/>
              <a:t>More than one client (user) can  access the service</a:t>
            </a:r>
          </a:p>
          <a:p>
            <a:pPr lvl="1"/>
            <a:r>
              <a:rPr lang="en-US" sz="2800" dirty="0"/>
              <a:t>The workload can be distributed to achieve better performance</a:t>
            </a:r>
          </a:p>
          <a:p>
            <a:pPr marL="0" indent="0">
              <a:buNone/>
            </a:pPr>
            <a:endParaRPr lang="en-US" sz="3200" dirty="0"/>
          </a:p>
        </p:txBody>
      </p:sp>
      <p:sp>
        <p:nvSpPr>
          <p:cNvPr id="4" name="Content Placeholder 3"/>
          <p:cNvSpPr>
            <a:spLocks noGrp="1"/>
          </p:cNvSpPr>
          <p:nvPr>
            <p:ph sz="half" idx="2"/>
          </p:nvPr>
        </p:nvSpPr>
        <p:spPr>
          <a:xfrm>
            <a:off x="6172200" y="1825625"/>
            <a:ext cx="5379098" cy="4351338"/>
          </a:xfrm>
        </p:spPr>
        <p:txBody>
          <a:bodyPr>
            <a:normAutofit lnSpcReduction="10000"/>
          </a:bodyPr>
          <a:lstStyle/>
          <a:p>
            <a:r>
              <a:rPr lang="en-US" b="1" dirty="0"/>
              <a:t>Also Known As…</a:t>
            </a:r>
          </a:p>
          <a:p>
            <a:r>
              <a:rPr lang="en-US" dirty="0"/>
              <a:t>Multitier Architecture</a:t>
            </a:r>
          </a:p>
          <a:p>
            <a:r>
              <a:rPr lang="en-US" dirty="0"/>
              <a:t>Multilayered Architecture</a:t>
            </a:r>
          </a:p>
          <a:p>
            <a:r>
              <a:rPr lang="en-US" dirty="0"/>
              <a:t>Client-Server Architecture</a:t>
            </a:r>
          </a:p>
          <a:p>
            <a:endParaRPr lang="en-US" dirty="0"/>
          </a:p>
        </p:txBody>
      </p:sp>
      <p:pic>
        <p:nvPicPr>
          <p:cNvPr id="1026" name="Picture 2" descr="https://upload.wikimedia.org/wikipedia/commons/thumb/c/c9/Client-server-model.svg/500px-Client-server-mod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056" y="3996322"/>
            <a:ext cx="4340559" cy="2604335"/>
          </a:xfrm>
          <a:prstGeom prst="rect">
            <a:avLst/>
          </a:prstGeom>
          <a:solidFill>
            <a:schemeClr val="accent1">
              <a:lumMod val="40000"/>
              <a:lumOff val="60000"/>
            </a:schemeClr>
          </a:solidFill>
        </p:spPr>
      </p:pic>
    </p:spTree>
    <p:extLst>
      <p:ext uri="{BB962C8B-B14F-4D97-AF65-F5344CB8AC3E}">
        <p14:creationId xmlns:p14="http://schemas.microsoft.com/office/powerpoint/2010/main" val="123108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Architectures</a:t>
            </a:r>
          </a:p>
        </p:txBody>
      </p:sp>
      <p:sp>
        <p:nvSpPr>
          <p:cNvPr id="3" name="Content Placeholder 2"/>
          <p:cNvSpPr>
            <a:spLocks noGrp="1"/>
          </p:cNvSpPr>
          <p:nvPr>
            <p:ph idx="1"/>
          </p:nvPr>
        </p:nvSpPr>
        <p:spPr>
          <a:xfrm>
            <a:off x="3172408" y="1825625"/>
            <a:ext cx="8181390" cy="4351338"/>
          </a:xfrm>
        </p:spPr>
        <p:txBody>
          <a:bodyPr>
            <a:normAutofit/>
          </a:bodyPr>
          <a:lstStyle/>
          <a:p>
            <a:pPr marL="514350" indent="-514350">
              <a:buFont typeface="+mj-lt"/>
              <a:buAutoNum type="arabicPeriod"/>
            </a:pPr>
            <a:r>
              <a:rPr lang="en-US" dirty="0"/>
              <a:t>Monolithic </a:t>
            </a:r>
          </a:p>
          <a:p>
            <a:pPr marL="514350" indent="-514350">
              <a:buFont typeface="+mj-lt"/>
              <a:buAutoNum type="arabicPeriod"/>
            </a:pPr>
            <a:r>
              <a:rPr lang="en-US" dirty="0"/>
              <a:t>Monolithic over distributed storage</a:t>
            </a:r>
          </a:p>
          <a:p>
            <a:pPr marL="514350" indent="-514350">
              <a:buFont typeface="+mj-lt"/>
              <a:buAutoNum type="arabicPeriod"/>
            </a:pPr>
            <a:r>
              <a:rPr lang="en-US" dirty="0"/>
              <a:t>Two-tier thin client </a:t>
            </a:r>
          </a:p>
          <a:p>
            <a:pPr marL="514350" indent="-514350">
              <a:buFont typeface="+mj-lt"/>
              <a:buAutoNum type="arabicPeriod"/>
            </a:pPr>
            <a:r>
              <a:rPr lang="en-US" dirty="0"/>
              <a:t>Two-tier fat-client</a:t>
            </a:r>
          </a:p>
          <a:p>
            <a:pPr marL="514350" indent="-514350">
              <a:buFont typeface="+mj-lt"/>
              <a:buAutoNum type="arabicPeriod"/>
            </a:pPr>
            <a:r>
              <a:rPr lang="en-US" dirty="0"/>
              <a:t>Three Tier</a:t>
            </a:r>
          </a:p>
          <a:p>
            <a:pPr marL="514350" indent="-514350">
              <a:buFont typeface="+mj-lt"/>
              <a:buAutoNum type="arabicPeriod"/>
            </a:pPr>
            <a:r>
              <a:rPr lang="en-US" dirty="0"/>
              <a:t>N-Tier</a:t>
            </a:r>
          </a:p>
          <a:p>
            <a:pPr marL="514350" indent="-514350">
              <a:buFont typeface="+mj-lt"/>
              <a:buAutoNum type="arabicPeriod"/>
            </a:pPr>
            <a:r>
              <a:rPr lang="en-US" dirty="0"/>
              <a:t>Enterprise Service Bus</a:t>
            </a:r>
          </a:p>
          <a:p>
            <a:pPr marL="514350" indent="-514350">
              <a:buFont typeface="+mj-lt"/>
              <a:buAutoNum type="arabicPeriod"/>
            </a:pPr>
            <a:r>
              <a:rPr lang="en-US" dirty="0"/>
              <a:t>Micro Services</a:t>
            </a:r>
          </a:p>
        </p:txBody>
      </p:sp>
      <p:sp>
        <p:nvSpPr>
          <p:cNvPr id="5" name="Right Arrow 4"/>
          <p:cNvSpPr/>
          <p:nvPr/>
        </p:nvSpPr>
        <p:spPr>
          <a:xfrm rot="5400000">
            <a:off x="-323854" y="3086894"/>
            <a:ext cx="4305308" cy="18288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Complexity</a:t>
            </a:r>
          </a:p>
        </p:txBody>
      </p:sp>
    </p:spTree>
    <p:extLst>
      <p:ext uri="{BB962C8B-B14F-4D97-AF65-F5344CB8AC3E}">
        <p14:creationId xmlns:p14="http://schemas.microsoft.com/office/powerpoint/2010/main" val="53144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r>
              <a:rPr lang="en-US" altLang="en-US" dirty="0"/>
              <a:t>A Monolithic Application</a:t>
            </a:r>
          </a:p>
        </p:txBody>
      </p:sp>
      <p:sp>
        <p:nvSpPr>
          <p:cNvPr id="9" name="Content Placeholder 8">
            <a:extLst>
              <a:ext uri="{FF2B5EF4-FFF2-40B4-BE49-F238E27FC236}">
                <a16:creationId xmlns:a16="http://schemas.microsoft.com/office/drawing/2014/main" id="{5C160093-6725-4ECC-88E1-3778FF2DEC4B}"/>
              </a:ext>
            </a:extLst>
          </p:cNvPr>
          <p:cNvSpPr>
            <a:spLocks noGrp="1"/>
          </p:cNvSpPr>
          <p:nvPr>
            <p:ph idx="4294967295"/>
          </p:nvPr>
        </p:nvSpPr>
        <p:spPr>
          <a:xfrm>
            <a:off x="715617" y="1940767"/>
            <a:ext cx="5724333" cy="4368593"/>
          </a:xfrm>
        </p:spPr>
        <p:txBody>
          <a:bodyPr>
            <a:noAutofit/>
          </a:bodyPr>
          <a:lstStyle/>
          <a:p>
            <a:r>
              <a:rPr lang="en-US" dirty="0"/>
              <a:t>All layers within a single system</a:t>
            </a:r>
          </a:p>
          <a:p>
            <a:r>
              <a:rPr lang="en-US" dirty="0"/>
              <a:t>Simplest design</a:t>
            </a:r>
          </a:p>
          <a:p>
            <a:r>
              <a:rPr lang="en-US" dirty="0"/>
              <a:t>Single-user, single-site, no scale, no network</a:t>
            </a:r>
          </a:p>
          <a:p>
            <a:r>
              <a:rPr lang="en-US" dirty="0"/>
              <a:t>None of the clients communicate with each other or share data within the application.</a:t>
            </a:r>
          </a:p>
          <a:p>
            <a:r>
              <a:rPr lang="en-US" dirty="0"/>
              <a:t>Example: A To-Do application on your phone that stores the data locally</a:t>
            </a:r>
          </a:p>
        </p:txBody>
      </p:sp>
      <p:grpSp>
        <p:nvGrpSpPr>
          <p:cNvPr id="14" name="Group 13">
            <a:extLst>
              <a:ext uri="{FF2B5EF4-FFF2-40B4-BE49-F238E27FC236}">
                <a16:creationId xmlns:a16="http://schemas.microsoft.com/office/drawing/2014/main" id="{254D07AF-F0CE-4605-8B78-A659274EBACF}"/>
              </a:ext>
            </a:extLst>
          </p:cNvPr>
          <p:cNvGrpSpPr/>
          <p:nvPr/>
        </p:nvGrpSpPr>
        <p:grpSpPr>
          <a:xfrm>
            <a:off x="7960659" y="2375452"/>
            <a:ext cx="2720294" cy="2754630"/>
            <a:chOff x="5847444" y="2283714"/>
            <a:chExt cx="2720294" cy="2754630"/>
          </a:xfrm>
        </p:grpSpPr>
        <p:sp>
          <p:nvSpPr>
            <p:cNvPr id="15" name="Rectangle 14">
              <a:extLst>
                <a:ext uri="{FF2B5EF4-FFF2-40B4-BE49-F238E27FC236}">
                  <a16:creationId xmlns:a16="http://schemas.microsoft.com/office/drawing/2014/main" id="{F76BC5B3-A4F5-45B6-A15C-BA017F2A3BC9}"/>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C6239EE3-E892-4F6A-A55C-3FBB80752455}"/>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Presentation</a:t>
              </a:r>
            </a:p>
          </p:txBody>
        </p:sp>
        <p:sp>
          <p:nvSpPr>
            <p:cNvPr id="21" name="TextBox 20">
              <a:extLst>
                <a:ext uri="{FF2B5EF4-FFF2-40B4-BE49-F238E27FC236}">
                  <a16:creationId xmlns:a16="http://schemas.microsoft.com/office/drawing/2014/main" id="{D38F7423-F2A4-4F89-8060-54E36917BB37}"/>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Business Logic</a:t>
              </a:r>
            </a:p>
          </p:txBody>
        </p:sp>
        <p:sp>
          <p:nvSpPr>
            <p:cNvPr id="22" name="TextBox 21">
              <a:extLst>
                <a:ext uri="{FF2B5EF4-FFF2-40B4-BE49-F238E27FC236}">
                  <a16:creationId xmlns:a16="http://schemas.microsoft.com/office/drawing/2014/main" id="{6944EA31-64BD-4C76-BE0D-0454FB9C39A9}"/>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Data Logic</a:t>
              </a:r>
            </a:p>
          </p:txBody>
        </p:sp>
        <p:sp>
          <p:nvSpPr>
            <p:cNvPr id="23" name="TextBox 22">
              <a:extLst>
                <a:ext uri="{FF2B5EF4-FFF2-40B4-BE49-F238E27FC236}">
                  <a16:creationId xmlns:a16="http://schemas.microsoft.com/office/drawing/2014/main" id="{76E2C069-E6EF-4AE3-AE7F-2C4BDCC5BB2E}"/>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Database</a:t>
              </a:r>
            </a:p>
          </p:txBody>
        </p:sp>
        <p:sp>
          <p:nvSpPr>
            <p:cNvPr id="24" name="Rectangle 23" descr="Bar chart">
              <a:extLst>
                <a:ext uri="{FF2B5EF4-FFF2-40B4-BE49-F238E27FC236}">
                  <a16:creationId xmlns:a16="http://schemas.microsoft.com/office/drawing/2014/main" id="{9EBB6FEF-409A-4BAB-8F3E-ED013BB0EF7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6" name="Rectangle 25" descr="Playbook">
              <a:extLst>
                <a:ext uri="{FF2B5EF4-FFF2-40B4-BE49-F238E27FC236}">
                  <a16:creationId xmlns:a16="http://schemas.microsoft.com/office/drawing/2014/main" id="{1F6159F5-75D1-4F42-B77A-BE1C15946073}"/>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7" name="Rectangle 26" descr="Download from cloud">
              <a:extLst>
                <a:ext uri="{FF2B5EF4-FFF2-40B4-BE49-F238E27FC236}">
                  <a16:creationId xmlns:a16="http://schemas.microsoft.com/office/drawing/2014/main" id="{B608D769-DBA2-4476-A75B-9694F41551A3}"/>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29" name="Rectangle 28" descr="Database">
              <a:extLst>
                <a:ext uri="{FF2B5EF4-FFF2-40B4-BE49-F238E27FC236}">
                  <a16:creationId xmlns:a16="http://schemas.microsoft.com/office/drawing/2014/main" id="{C5CD5B69-0191-4B15-8449-AE4CFFDA2DFA}"/>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
        <p:nvSpPr>
          <p:cNvPr id="2" name="Rectangle 1">
            <a:extLst>
              <a:ext uri="{FF2B5EF4-FFF2-40B4-BE49-F238E27FC236}">
                <a16:creationId xmlns:a16="http://schemas.microsoft.com/office/drawing/2014/main" id="{539313F7-F39B-4F61-B9EA-BC571999A6E9}"/>
              </a:ext>
            </a:extLst>
          </p:cNvPr>
          <p:cNvSpPr/>
          <p:nvPr/>
        </p:nvSpPr>
        <p:spPr>
          <a:xfrm rot="16200000">
            <a:off x="6303475" y="3534250"/>
            <a:ext cx="2754630" cy="467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Clients</a:t>
            </a:r>
          </a:p>
        </p:txBody>
      </p:sp>
    </p:spTree>
    <p:extLst>
      <p:ext uri="{BB962C8B-B14F-4D97-AF65-F5344CB8AC3E}">
        <p14:creationId xmlns:p14="http://schemas.microsoft.com/office/powerpoint/2010/main" val="3896527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Monolithic Over Distributed Storage</a:t>
            </a:r>
            <a:endParaRPr lang="en-IN"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838201" y="2286000"/>
            <a:ext cx="5319954" cy="4023360"/>
          </a:xfrm>
        </p:spPr>
        <p:txBody>
          <a:bodyPr>
            <a:noAutofit/>
          </a:bodyPr>
          <a:lstStyle/>
          <a:p>
            <a:r>
              <a:rPr lang="en-US" dirty="0"/>
              <a:t>Data storage is over a network, but the rest of the application is monolithic</a:t>
            </a:r>
          </a:p>
          <a:p>
            <a:r>
              <a:rPr lang="en-US" dirty="0"/>
              <a:t>Single-user, multi-site</a:t>
            </a:r>
          </a:p>
          <a:p>
            <a:r>
              <a:rPr lang="en-US" dirty="0"/>
              <a:t>Example: Same To-Do application that saves to cloud storage. You could open those To-Do’s on another phone if you had access to the cloud storage.</a:t>
            </a:r>
          </a:p>
        </p:txBody>
      </p:sp>
      <p:sp>
        <p:nvSpPr>
          <p:cNvPr id="15" name="Rectangle 14">
            <a:extLst>
              <a:ext uri="{FF2B5EF4-FFF2-40B4-BE49-F238E27FC236}">
                <a16:creationId xmlns:a16="http://schemas.microsoft.com/office/drawing/2014/main" id="{5F679E8C-27BB-437D-AA5F-F2B556B98E83}"/>
              </a:ext>
            </a:extLst>
          </p:cNvPr>
          <p:cNvSpPr/>
          <p:nvPr/>
        </p:nvSpPr>
        <p:spPr>
          <a:xfrm rot="16200000">
            <a:off x="6726510" y="2929498"/>
            <a:ext cx="2109600" cy="4677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Clients</a:t>
            </a:r>
          </a:p>
        </p:txBody>
      </p:sp>
      <p:grpSp>
        <p:nvGrpSpPr>
          <p:cNvPr id="21" name="Group 20">
            <a:extLst>
              <a:ext uri="{FF2B5EF4-FFF2-40B4-BE49-F238E27FC236}">
                <a16:creationId xmlns:a16="http://schemas.microsoft.com/office/drawing/2014/main" id="{5BA92C3B-95DD-4244-9EA1-CAB7CAFB4B69}"/>
              </a:ext>
            </a:extLst>
          </p:cNvPr>
          <p:cNvGrpSpPr/>
          <p:nvPr/>
        </p:nvGrpSpPr>
        <p:grpSpPr>
          <a:xfrm>
            <a:off x="8045108" y="5211080"/>
            <a:ext cx="2713942" cy="776858"/>
            <a:chOff x="5850596" y="5380045"/>
            <a:chExt cx="2713942" cy="776858"/>
          </a:xfrm>
        </p:grpSpPr>
        <p:sp>
          <p:nvSpPr>
            <p:cNvPr id="10" name="TextBox 9">
              <a:extLst>
                <a:ext uri="{FF2B5EF4-FFF2-40B4-BE49-F238E27FC236}">
                  <a16:creationId xmlns:a16="http://schemas.microsoft.com/office/drawing/2014/main" id="{355C44F3-2729-4F79-96EB-69C7600C5711}"/>
                </a:ext>
              </a:extLst>
            </p:cNvPr>
            <p:cNvSpPr txBox="1"/>
            <p:nvPr/>
          </p:nvSpPr>
          <p:spPr>
            <a:xfrm>
              <a:off x="6683431"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Data</a:t>
              </a:r>
            </a:p>
          </p:txBody>
        </p:sp>
        <p:sp>
          <p:nvSpPr>
            <p:cNvPr id="14" name="Rectangle 13" descr="Database">
              <a:extLst>
                <a:ext uri="{FF2B5EF4-FFF2-40B4-BE49-F238E27FC236}">
                  <a16:creationId xmlns:a16="http://schemas.microsoft.com/office/drawing/2014/main" id="{FCBE1DF3-AA14-4CF9-989E-E4A941D18E10}"/>
                </a:ext>
              </a:extLst>
            </p:cNvPr>
            <p:cNvSpPr/>
            <p:nvPr/>
          </p:nvSpPr>
          <p:spPr>
            <a:xfrm>
              <a:off x="6189629" y="5475624"/>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FA351202-0111-4153-B803-168DE819C1B6}"/>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17" name="Group 16">
            <a:extLst>
              <a:ext uri="{FF2B5EF4-FFF2-40B4-BE49-F238E27FC236}">
                <a16:creationId xmlns:a16="http://schemas.microsoft.com/office/drawing/2014/main" id="{6072BB8E-C7AD-44C7-89FB-0654EFB5F9B9}"/>
              </a:ext>
            </a:extLst>
          </p:cNvPr>
          <p:cNvGrpSpPr/>
          <p:nvPr/>
        </p:nvGrpSpPr>
        <p:grpSpPr>
          <a:xfrm>
            <a:off x="9305976" y="4209604"/>
            <a:ext cx="1256819" cy="998580"/>
            <a:chOff x="7289905" y="3339244"/>
            <a:chExt cx="1187994"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493118"/>
              <a:ext cx="1187994" cy="522389"/>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File Storage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Over Network</a:t>
              </a:r>
            </a:p>
          </p:txBody>
        </p:sp>
      </p:grpSp>
      <p:grpSp>
        <p:nvGrpSpPr>
          <p:cNvPr id="23" name="Group 22">
            <a:extLst>
              <a:ext uri="{FF2B5EF4-FFF2-40B4-BE49-F238E27FC236}">
                <a16:creationId xmlns:a16="http://schemas.microsoft.com/office/drawing/2014/main" id="{A7F29F85-11E5-40F5-8BAC-4F3A1E2A5D42}"/>
              </a:ext>
            </a:extLst>
          </p:cNvPr>
          <p:cNvGrpSpPr/>
          <p:nvPr/>
        </p:nvGrpSpPr>
        <p:grpSpPr>
          <a:xfrm>
            <a:off x="8030233" y="2117036"/>
            <a:ext cx="2720294" cy="2101115"/>
            <a:chOff x="5847444" y="2283714"/>
            <a:chExt cx="2720294" cy="2101115"/>
          </a:xfrm>
        </p:grpSpPr>
        <p:sp>
          <p:nvSpPr>
            <p:cNvPr id="24" name="Rectangle 23">
              <a:extLst>
                <a:ext uri="{FF2B5EF4-FFF2-40B4-BE49-F238E27FC236}">
                  <a16:creationId xmlns:a16="http://schemas.microsoft.com/office/drawing/2014/main" id="{B9FBC65F-A380-45D7-A658-4FA14F358085}"/>
                </a:ext>
              </a:extLst>
            </p:cNvPr>
            <p:cNvSpPr/>
            <p:nvPr/>
          </p:nvSpPr>
          <p:spPr>
            <a:xfrm>
              <a:off x="5847444" y="2283714"/>
              <a:ext cx="2720294" cy="210111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5CCDF5F3-B39E-4147-A5F0-09D0171F39B3}"/>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5BC5804-5056-4F69-94F5-13BA2B316996}"/>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Business Logic</a:t>
              </a:r>
            </a:p>
          </p:txBody>
        </p:sp>
        <p:sp>
          <p:nvSpPr>
            <p:cNvPr id="27" name="TextBox 26">
              <a:extLst>
                <a:ext uri="{FF2B5EF4-FFF2-40B4-BE49-F238E27FC236}">
                  <a16:creationId xmlns:a16="http://schemas.microsoft.com/office/drawing/2014/main" id="{84D26D69-CB9A-4A45-99C7-5726B4443B2F}"/>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33450">
                <a:lnSpc>
                  <a:spcPct val="90000"/>
                </a:lnSpc>
                <a:spcBef>
                  <a:spcPct val="0"/>
                </a:spcBef>
                <a:spcAft>
                  <a:spcPct val="35000"/>
                </a:spcAft>
                <a:defRPr b="1"/>
              </a:pPr>
              <a:r>
                <a:rPr lang="en-US" sz="2000" dirty="0">
                  <a:solidFill>
                    <a:schemeClr val="tx1">
                      <a:lumMod val="65000"/>
                      <a:lumOff val="35000"/>
                    </a:schemeClr>
                  </a:solidFill>
                  <a:latin typeface="Sherman Sans Book" pitchFamily="50" charset="0"/>
                  <a:ea typeface="Sherman Sans Book" pitchFamily="50" charset="0"/>
                </a:rPr>
                <a:t>Data Logic</a:t>
              </a:r>
            </a:p>
          </p:txBody>
        </p:sp>
        <p:sp>
          <p:nvSpPr>
            <p:cNvPr id="29" name="Rectangle 28" descr="Bar chart">
              <a:extLst>
                <a:ext uri="{FF2B5EF4-FFF2-40B4-BE49-F238E27FC236}">
                  <a16:creationId xmlns:a16="http://schemas.microsoft.com/office/drawing/2014/main" id="{7C50FC2C-EC7B-4221-A131-7FE447A6FC6D}"/>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30" name="Rectangle 29" descr="Playbook">
              <a:extLst>
                <a:ext uri="{FF2B5EF4-FFF2-40B4-BE49-F238E27FC236}">
                  <a16:creationId xmlns:a16="http://schemas.microsoft.com/office/drawing/2014/main" id="{5884A1E9-490F-4D0C-AE5D-6DFFCDBA6AAB}"/>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sp>
          <p:nvSpPr>
            <p:cNvPr id="31" name="Rectangle 30" descr="Download from cloud">
              <a:extLst>
                <a:ext uri="{FF2B5EF4-FFF2-40B4-BE49-F238E27FC236}">
                  <a16:creationId xmlns:a16="http://schemas.microsoft.com/office/drawing/2014/main" id="{D86B4B78-F04C-4E6C-898D-4A0C43CECCEA}"/>
                </a:ext>
              </a:extLst>
            </p:cNvPr>
            <p:cNvSpPr/>
            <p:nvPr/>
          </p:nvSpPr>
          <p:spPr>
            <a:xfrm>
              <a:off x="6112071" y="361957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US"/>
            </a:p>
          </p:txBody>
        </p:sp>
      </p:grpSp>
    </p:spTree>
    <p:extLst>
      <p:ext uri="{BB962C8B-B14F-4D97-AF65-F5344CB8AC3E}">
        <p14:creationId xmlns:p14="http://schemas.microsoft.com/office/powerpoint/2010/main" val="220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Issue With Monolithic + Storage</a:t>
            </a:r>
          </a:p>
        </p:txBody>
      </p:sp>
      <p:sp>
        <p:nvSpPr>
          <p:cNvPr id="3" name="Content Placeholder 2"/>
          <p:cNvSpPr>
            <a:spLocks noGrp="1"/>
          </p:cNvSpPr>
          <p:nvPr>
            <p:ph idx="1"/>
          </p:nvPr>
        </p:nvSpPr>
        <p:spPr>
          <a:xfrm>
            <a:off x="838200" y="1825625"/>
            <a:ext cx="10515600" cy="705819"/>
          </a:xfrm>
        </p:spPr>
        <p:txBody>
          <a:bodyPr/>
          <a:lstStyle/>
          <a:p>
            <a:r>
              <a:rPr lang="en-US" dirty="0"/>
              <a:t>Concurrency was not built into the application!</a:t>
            </a:r>
          </a:p>
        </p:txBody>
      </p:sp>
      <p:pic>
        <p:nvPicPr>
          <p:cNvPr id="1028" name="Picture 4" descr="Image result for this file is open in another pro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9225" y="2531443"/>
            <a:ext cx="4657941" cy="26084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excel this file is locked for editing"/>
          <p:cNvPicPr>
            <a:picLocks noChangeAspect="1" noChangeArrowheads="1"/>
          </p:cNvPicPr>
          <p:nvPr/>
        </p:nvPicPr>
        <p:blipFill rotWithShape="1">
          <a:blip r:embed="rId3">
            <a:extLst>
              <a:ext uri="{28A0092B-C50C-407E-A947-70E740481C1C}">
                <a14:useLocalDpi xmlns:a14="http://schemas.microsoft.com/office/drawing/2010/main" val="0"/>
              </a:ext>
            </a:extLst>
          </a:blip>
          <a:srcRect l="3411" t="5337" r="9123" b="10677"/>
          <a:stretch/>
        </p:blipFill>
        <p:spPr bwMode="auto">
          <a:xfrm>
            <a:off x="5998190" y="2531442"/>
            <a:ext cx="5355609" cy="2616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35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33EB7-7312-47D9-9FB5-667D345D69E0}"/>
              </a:ext>
            </a:extLst>
          </p:cNvPr>
          <p:cNvSpPr>
            <a:spLocks noGrp="1"/>
          </p:cNvSpPr>
          <p:nvPr>
            <p:ph type="title"/>
          </p:nvPr>
        </p:nvSpPr>
        <p:spPr/>
        <p:txBody>
          <a:bodyPr/>
          <a:lstStyle/>
          <a:p>
            <a:r>
              <a:rPr lang="en-US" dirty="0"/>
              <a:t>Scaling Up</a:t>
            </a:r>
          </a:p>
        </p:txBody>
      </p:sp>
      <p:sp>
        <p:nvSpPr>
          <p:cNvPr id="3" name="Content Placeholder 2">
            <a:extLst>
              <a:ext uri="{FF2B5EF4-FFF2-40B4-BE49-F238E27FC236}">
                <a16:creationId xmlns:a16="http://schemas.microsoft.com/office/drawing/2014/main" id="{63EF63C3-942F-4A2F-9480-29CDCD2884C0}"/>
              </a:ext>
            </a:extLst>
          </p:cNvPr>
          <p:cNvSpPr>
            <a:spLocks noGrp="1"/>
          </p:cNvSpPr>
          <p:nvPr>
            <p:ph idx="1"/>
          </p:nvPr>
        </p:nvSpPr>
        <p:spPr/>
        <p:txBody>
          <a:bodyPr/>
          <a:lstStyle/>
          <a:p>
            <a:r>
              <a:rPr lang="en-US" dirty="0"/>
              <a:t>To </a:t>
            </a:r>
            <a:r>
              <a:rPr lang="en-US" b="1" dirty="0"/>
              <a:t>Scale</a:t>
            </a:r>
            <a:r>
              <a:rPr lang="en-US" dirty="0"/>
              <a:t> an application means to redesign it so it can serve more users.</a:t>
            </a:r>
          </a:p>
          <a:p>
            <a:r>
              <a:rPr lang="en-US" dirty="0"/>
              <a:t>When we </a:t>
            </a:r>
            <a:r>
              <a:rPr lang="en-US" b="1" dirty="0"/>
              <a:t>scale up</a:t>
            </a:r>
            <a:r>
              <a:rPr lang="en-US" dirty="0"/>
              <a:t>, we either:</a:t>
            </a:r>
          </a:p>
          <a:p>
            <a:pPr lvl="1"/>
            <a:r>
              <a:rPr lang="en-US" dirty="0"/>
              <a:t>Add more resources more RAM, a Faster CPU to the computer running the application or</a:t>
            </a:r>
          </a:p>
          <a:p>
            <a:pPr lvl="1"/>
            <a:r>
              <a:rPr lang="en-US" dirty="0"/>
              <a:t>Re-design the application, splitting the layers so they can run on different computers. over a network.</a:t>
            </a:r>
          </a:p>
          <a:p>
            <a:pPr marL="0" indent="0">
              <a:buNone/>
            </a:pPr>
            <a:endParaRPr lang="en-US" dirty="0"/>
          </a:p>
        </p:txBody>
      </p:sp>
    </p:spTree>
    <p:extLst>
      <p:ext uri="{BB962C8B-B14F-4D97-AF65-F5344CB8AC3E}">
        <p14:creationId xmlns:p14="http://schemas.microsoft.com/office/powerpoint/2010/main" val="204404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54A83-1BFB-42E8-ABE1-F6284F291E27}"/>
              </a:ext>
            </a:extLst>
          </p:cNvPr>
          <p:cNvSpPr>
            <a:spLocks noGrp="1"/>
          </p:cNvSpPr>
          <p:nvPr>
            <p:ph type="title"/>
          </p:nvPr>
        </p:nvSpPr>
        <p:spPr>
          <a:xfrm>
            <a:off x="1094095" y="851517"/>
            <a:ext cx="5238466" cy="3869166"/>
          </a:xfrm>
        </p:spPr>
        <p:txBody>
          <a:bodyPr vert="horz" lIns="91440" tIns="45720" rIns="91440" bIns="45720" rtlCol="0" anchor="b">
            <a:normAutofit/>
          </a:bodyPr>
          <a:lstStyle/>
          <a:p>
            <a:r>
              <a:rPr lang="en-US" sz="6000" kern="1200" dirty="0">
                <a:solidFill>
                  <a:schemeClr val="tx1"/>
                </a:solidFill>
                <a:latin typeface="+mj-lt"/>
                <a:ea typeface="+mj-ea"/>
                <a:cs typeface="+mj-cs"/>
              </a:rPr>
              <a:t>Database Applications</a:t>
            </a:r>
          </a:p>
        </p:txBody>
      </p:sp>
      <p:sp>
        <p:nvSpPr>
          <p:cNvPr id="9"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Database">
            <a:extLst>
              <a:ext uri="{FF2B5EF4-FFF2-40B4-BE49-F238E27FC236}">
                <a16:creationId xmlns:a16="http://schemas.microsoft.com/office/drawing/2014/main" id="{9E7C8E24-776F-4572-8795-C4BB5C4F5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485" y="2998204"/>
            <a:ext cx="1678726" cy="1678726"/>
          </a:xfrm>
          <a:prstGeom prst="rect">
            <a:avLst/>
          </a:prstGeom>
        </p:spPr>
      </p:pic>
      <p:pic>
        <p:nvPicPr>
          <p:cNvPr id="4" name="Graphic 3" descr="Smart Phone">
            <a:extLst>
              <a:ext uri="{FF2B5EF4-FFF2-40B4-BE49-F238E27FC236}">
                <a16:creationId xmlns:a16="http://schemas.microsoft.com/office/drawing/2014/main" id="{713AA0F1-640B-4D16-91EA-51191A2DE1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481" y="3557519"/>
            <a:ext cx="1189459" cy="1189459"/>
          </a:xfrm>
          <a:prstGeom prst="rect">
            <a:avLst/>
          </a:prstGeom>
        </p:spPr>
      </p:pic>
    </p:spTree>
    <p:extLst>
      <p:ext uri="{BB962C8B-B14F-4D97-AF65-F5344CB8AC3E}">
        <p14:creationId xmlns:p14="http://schemas.microsoft.com/office/powerpoint/2010/main" val="14597947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B3A4-9A3C-4624-9536-42B172B9BFC0}"/>
              </a:ext>
            </a:extLst>
          </p:cNvPr>
          <p:cNvSpPr>
            <a:spLocks noGrp="1"/>
          </p:cNvSpPr>
          <p:nvPr>
            <p:ph type="title"/>
          </p:nvPr>
        </p:nvSpPr>
        <p:spPr/>
        <p:txBody>
          <a:bodyPr/>
          <a:lstStyle/>
          <a:p>
            <a:r>
              <a:rPr lang="en-US" dirty="0"/>
              <a:t>Scaling Up</a:t>
            </a:r>
          </a:p>
        </p:txBody>
      </p:sp>
      <p:sp>
        <p:nvSpPr>
          <p:cNvPr id="3" name="Content Placeholder 2"/>
          <p:cNvSpPr>
            <a:spLocks noGrp="1"/>
          </p:cNvSpPr>
          <p:nvPr>
            <p:ph idx="1"/>
          </p:nvPr>
        </p:nvSpPr>
        <p:spPr>
          <a:xfrm>
            <a:off x="838200" y="1578543"/>
            <a:ext cx="10515600" cy="4598420"/>
          </a:xfrm>
        </p:spPr>
        <p:txBody>
          <a:bodyPr>
            <a:normAutofit/>
          </a:bodyPr>
          <a:lstStyle/>
          <a:p>
            <a:r>
              <a:rPr lang="en-US" sz="2800" dirty="0"/>
              <a:t>We re-design /</a:t>
            </a:r>
            <a:br>
              <a:rPr lang="en-US" sz="2800" dirty="0"/>
            </a:br>
            <a:r>
              <a:rPr lang="en-US" sz="2800" dirty="0"/>
              <a:t>application to support multiple users</a:t>
            </a:r>
            <a:br>
              <a:rPr lang="en-US" sz="2800" dirty="0"/>
            </a:br>
            <a:r>
              <a:rPr lang="en-US" sz="2800" dirty="0"/>
              <a:t>by breaking up / splitting the layers.</a:t>
            </a:r>
          </a:p>
        </p:txBody>
      </p:sp>
      <p:grpSp>
        <p:nvGrpSpPr>
          <p:cNvPr id="54" name="Group 53">
            <a:extLst>
              <a:ext uri="{FF2B5EF4-FFF2-40B4-BE49-F238E27FC236}">
                <a16:creationId xmlns:a16="http://schemas.microsoft.com/office/drawing/2014/main" id="{7515F481-D1D2-4D20-88DA-6DCFC612D008}"/>
              </a:ext>
            </a:extLst>
          </p:cNvPr>
          <p:cNvGrpSpPr/>
          <p:nvPr/>
        </p:nvGrpSpPr>
        <p:grpSpPr>
          <a:xfrm>
            <a:off x="2007164" y="3068774"/>
            <a:ext cx="2842164" cy="2754630"/>
            <a:chOff x="463914" y="2500884"/>
            <a:chExt cx="2842164" cy="2754630"/>
          </a:xfrm>
        </p:grpSpPr>
        <p:sp>
          <p:nvSpPr>
            <p:cNvPr id="27" name="Rectangle 26">
              <a:extLst>
                <a:ext uri="{FF2B5EF4-FFF2-40B4-BE49-F238E27FC236}">
                  <a16:creationId xmlns:a16="http://schemas.microsoft.com/office/drawing/2014/main" id="{49BE44C3-52DA-4DFB-9102-E8B1AD742684}"/>
                </a:ext>
              </a:extLst>
            </p:cNvPr>
            <p:cNvSpPr/>
            <p:nvPr/>
          </p:nvSpPr>
          <p:spPr>
            <a:xfrm>
              <a:off x="463914" y="2500884"/>
              <a:ext cx="2842164" cy="275463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86871D54-1CB7-4CF6-982C-02D7268D9CD8}"/>
                </a:ext>
              </a:extLst>
            </p:cNvPr>
            <p:cNvGrpSpPr/>
            <p:nvPr/>
          </p:nvGrpSpPr>
          <p:grpSpPr>
            <a:xfrm>
              <a:off x="740264" y="2604562"/>
              <a:ext cx="2322102" cy="631968"/>
              <a:chOff x="193650" y="4236215"/>
              <a:chExt cx="2322102" cy="631968"/>
            </a:xfrm>
          </p:grpSpPr>
          <p:sp>
            <p:nvSpPr>
              <p:cNvPr id="6" name="Rectangle 5" descr="Bar chart">
                <a:extLst>
                  <a:ext uri="{FF2B5EF4-FFF2-40B4-BE49-F238E27FC236}">
                    <a16:creationId xmlns:a16="http://schemas.microsoft.com/office/drawing/2014/main" id="{581306D0-E492-4322-8E9B-23E18EC4D598}"/>
                  </a:ext>
                </a:extLst>
              </p:cNvPr>
              <p:cNvSpPr/>
              <p:nvPr/>
            </p:nvSpPr>
            <p:spPr>
              <a:xfrm>
                <a:off x="193650" y="423621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21" name="TextBox 20">
                <a:extLst>
                  <a:ext uri="{FF2B5EF4-FFF2-40B4-BE49-F238E27FC236}">
                    <a16:creationId xmlns:a16="http://schemas.microsoft.com/office/drawing/2014/main" id="{0417205A-757B-4E75-9A17-76BB41A3549C}"/>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23" name="Group 22">
              <a:extLst>
                <a:ext uri="{FF2B5EF4-FFF2-40B4-BE49-F238E27FC236}">
                  <a16:creationId xmlns:a16="http://schemas.microsoft.com/office/drawing/2014/main" id="{210E2E20-B473-47F3-B059-FF388580CB2F}"/>
                </a:ext>
              </a:extLst>
            </p:cNvPr>
            <p:cNvGrpSpPr/>
            <p:nvPr/>
          </p:nvGrpSpPr>
          <p:grpSpPr>
            <a:xfrm>
              <a:off x="740264" y="3273652"/>
              <a:ext cx="2437592" cy="631968"/>
              <a:chOff x="193650" y="4905305"/>
              <a:chExt cx="2437592" cy="631968"/>
            </a:xfrm>
          </p:grpSpPr>
          <p:sp>
            <p:nvSpPr>
              <p:cNvPr id="8" name="Rectangle 7" descr="Playbook">
                <a:extLst>
                  <a:ext uri="{FF2B5EF4-FFF2-40B4-BE49-F238E27FC236}">
                    <a16:creationId xmlns:a16="http://schemas.microsoft.com/office/drawing/2014/main" id="{0E73BDD6-E542-4ECB-B83A-0D55F275E15B}"/>
                  </a:ext>
                </a:extLst>
              </p:cNvPr>
              <p:cNvSpPr/>
              <p:nvPr/>
            </p:nvSpPr>
            <p:spPr>
              <a:xfrm>
                <a:off x="193650" y="4905305"/>
                <a:ext cx="631968" cy="631968"/>
              </a:xfrm>
              <a:prstGeom prst="rect">
                <a:avLst/>
              </a:prstGeom>
              <a: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9" name="TextBox 18">
                <a:extLst>
                  <a:ext uri="{FF2B5EF4-FFF2-40B4-BE49-F238E27FC236}">
                    <a16:creationId xmlns:a16="http://schemas.microsoft.com/office/drawing/2014/main" id="{52D3F320-1E7D-4B67-A767-A6C18B2A822E}"/>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nvGrpSpPr>
            <p:cNvPr id="25" name="Group 24">
              <a:extLst>
                <a:ext uri="{FF2B5EF4-FFF2-40B4-BE49-F238E27FC236}">
                  <a16:creationId xmlns:a16="http://schemas.microsoft.com/office/drawing/2014/main" id="{D5C9CA62-6CFE-4EAE-8CE0-2B1DAA03FB4B}"/>
                </a:ext>
              </a:extLst>
            </p:cNvPr>
            <p:cNvGrpSpPr/>
            <p:nvPr/>
          </p:nvGrpSpPr>
          <p:grpSpPr>
            <a:xfrm>
              <a:off x="740264" y="3846773"/>
              <a:ext cx="2322102" cy="631968"/>
              <a:chOff x="193650" y="5574395"/>
              <a:chExt cx="2322102" cy="631968"/>
            </a:xfrm>
          </p:grpSpPr>
          <p:sp>
            <p:nvSpPr>
              <p:cNvPr id="10" name="Rectangle 9" descr="Download from cloud">
                <a:extLst>
                  <a:ext uri="{FF2B5EF4-FFF2-40B4-BE49-F238E27FC236}">
                    <a16:creationId xmlns:a16="http://schemas.microsoft.com/office/drawing/2014/main" id="{F76A30DD-D214-4BB8-AA9F-44CD435FA54D}"/>
                  </a:ext>
                </a:extLst>
              </p:cNvPr>
              <p:cNvSpPr/>
              <p:nvPr/>
            </p:nvSpPr>
            <p:spPr>
              <a:xfrm>
                <a:off x="193650" y="5574395"/>
                <a:ext cx="631968" cy="631968"/>
              </a:xfrm>
              <a:prstGeom prst="rect">
                <a:avLst/>
              </a:prstGeom>
              <a: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7A6D9519-3ACC-41F5-BE08-63A030CA0626}"/>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24" name="Group 23">
              <a:extLst>
                <a:ext uri="{FF2B5EF4-FFF2-40B4-BE49-F238E27FC236}">
                  <a16:creationId xmlns:a16="http://schemas.microsoft.com/office/drawing/2014/main" id="{4C24E16D-8B86-4950-B403-2A416FA4D4A3}"/>
                </a:ext>
              </a:extLst>
            </p:cNvPr>
            <p:cNvGrpSpPr/>
            <p:nvPr/>
          </p:nvGrpSpPr>
          <p:grpSpPr>
            <a:xfrm>
              <a:off x="740264" y="4451366"/>
              <a:ext cx="2121608" cy="631968"/>
              <a:chOff x="193650" y="3582212"/>
              <a:chExt cx="2121608" cy="631968"/>
            </a:xfrm>
          </p:grpSpPr>
          <p:sp>
            <p:nvSpPr>
              <p:cNvPr id="12" name="Rectangle 11" descr="Database">
                <a:extLst>
                  <a:ext uri="{FF2B5EF4-FFF2-40B4-BE49-F238E27FC236}">
                    <a16:creationId xmlns:a16="http://schemas.microsoft.com/office/drawing/2014/main" id="{592D8314-792F-494C-86EE-7BC416C6074D}"/>
                  </a:ext>
                </a:extLst>
              </p:cNvPr>
              <p:cNvSpPr/>
              <p:nvPr/>
            </p:nvSpPr>
            <p:spPr>
              <a:xfrm>
                <a:off x="193650" y="3582212"/>
                <a:ext cx="631968" cy="6319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15" name="TextBox 14">
                <a:extLst>
                  <a:ext uri="{FF2B5EF4-FFF2-40B4-BE49-F238E27FC236}">
                    <a16:creationId xmlns:a16="http://schemas.microsoft.com/office/drawing/2014/main" id="{B9B8C7BB-13FC-4A03-88BE-ED0638E061D2}"/>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grpSp>
      <p:grpSp>
        <p:nvGrpSpPr>
          <p:cNvPr id="52" name="Group 51">
            <a:extLst>
              <a:ext uri="{FF2B5EF4-FFF2-40B4-BE49-F238E27FC236}">
                <a16:creationId xmlns:a16="http://schemas.microsoft.com/office/drawing/2014/main" id="{7E0A3269-AA4B-4692-9EE8-35222C2495B6}"/>
              </a:ext>
            </a:extLst>
          </p:cNvPr>
          <p:cNvGrpSpPr/>
          <p:nvPr/>
        </p:nvGrpSpPr>
        <p:grpSpPr>
          <a:xfrm>
            <a:off x="8833155" y="3856465"/>
            <a:ext cx="1311256" cy="1143214"/>
            <a:chOff x="7289905" y="3288575"/>
            <a:chExt cx="1311256" cy="1143214"/>
          </a:xfrm>
        </p:grpSpPr>
        <p:cxnSp>
          <p:nvCxnSpPr>
            <p:cNvPr id="46" name="Straight Arrow Connector 45">
              <a:extLst>
                <a:ext uri="{FF2B5EF4-FFF2-40B4-BE49-F238E27FC236}">
                  <a16:creationId xmlns:a16="http://schemas.microsoft.com/office/drawing/2014/main" id="{34E12F91-3103-4B8E-AD03-DF2E5378662E}"/>
                </a:ext>
              </a:extLst>
            </p:cNvPr>
            <p:cNvCxnSpPr>
              <a:cxnSpLocks/>
              <a:stCxn id="28" idx="2"/>
            </p:cNvCxnSpPr>
            <p:nvPr/>
          </p:nvCxnSpPr>
          <p:spPr>
            <a:xfrm>
              <a:off x="7292920" y="3288575"/>
              <a:ext cx="0" cy="114321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B2B3026-2367-4AFC-B806-EEB050FF3C3C}"/>
                </a:ext>
              </a:extLst>
            </p:cNvPr>
            <p:cNvSpPr/>
            <p:nvPr/>
          </p:nvSpPr>
          <p:spPr>
            <a:xfrm>
              <a:off x="7289905" y="3666400"/>
              <a:ext cx="1311256" cy="646331"/>
            </a:xfrm>
            <a:prstGeom prst="rect">
              <a:avLst/>
            </a:prstGeom>
          </p:spPr>
          <p:txBody>
            <a:bodyPr wrap="none">
              <a:spAutoFit/>
            </a:bodyPr>
            <a:lstStyle/>
            <a:p>
              <a:r>
                <a:rPr lang="en-US" dirty="0"/>
                <a:t>Network + </a:t>
              </a:r>
              <a:br>
                <a:rPr lang="en-US" dirty="0"/>
              </a:br>
              <a:r>
                <a:rPr lang="en-US" dirty="0"/>
                <a:t>Middleware</a:t>
              </a:r>
            </a:p>
          </p:txBody>
        </p:sp>
      </p:grpSp>
      <p:sp>
        <p:nvSpPr>
          <p:cNvPr id="53" name="Arrow: Striped Right 52">
            <a:extLst>
              <a:ext uri="{FF2B5EF4-FFF2-40B4-BE49-F238E27FC236}">
                <a16:creationId xmlns:a16="http://schemas.microsoft.com/office/drawing/2014/main" id="{CBB9D477-9467-4B1D-8636-E4B086B522F4}"/>
              </a:ext>
            </a:extLst>
          </p:cNvPr>
          <p:cNvSpPr/>
          <p:nvPr/>
        </p:nvSpPr>
        <p:spPr>
          <a:xfrm>
            <a:off x="5132270" y="4121595"/>
            <a:ext cx="1767036" cy="925037"/>
          </a:xfrm>
          <a:prstGeom prst="stripedRightArrow">
            <a:avLst/>
          </a:prstGeom>
          <a:solidFill>
            <a:schemeClr val="bg2">
              <a:lumMod val="7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Scale Up</a:t>
            </a:r>
          </a:p>
        </p:txBody>
      </p:sp>
      <p:grpSp>
        <p:nvGrpSpPr>
          <p:cNvPr id="4" name="Group 3">
            <a:extLst>
              <a:ext uri="{FF2B5EF4-FFF2-40B4-BE49-F238E27FC236}">
                <a16:creationId xmlns:a16="http://schemas.microsoft.com/office/drawing/2014/main" id="{73AFAC83-E8DD-4698-B76E-C4944EC5FF59}"/>
              </a:ext>
            </a:extLst>
          </p:cNvPr>
          <p:cNvGrpSpPr/>
          <p:nvPr/>
        </p:nvGrpSpPr>
        <p:grpSpPr>
          <a:xfrm>
            <a:off x="6907752" y="2181550"/>
            <a:ext cx="3557451" cy="1674915"/>
            <a:chOff x="6907752" y="2181550"/>
            <a:chExt cx="3557451" cy="1674915"/>
          </a:xfrm>
        </p:grpSpPr>
        <p:sp>
          <p:nvSpPr>
            <p:cNvPr id="45" name="Rectangle 44">
              <a:extLst>
                <a:ext uri="{FF2B5EF4-FFF2-40B4-BE49-F238E27FC236}">
                  <a16:creationId xmlns:a16="http://schemas.microsoft.com/office/drawing/2014/main" id="{66A85BAB-E541-43D0-AEBE-AB9C5AC16D9F}"/>
                </a:ext>
              </a:extLst>
            </p:cNvPr>
            <p:cNvSpPr/>
            <p:nvPr/>
          </p:nvSpPr>
          <p:spPr>
            <a:xfrm>
              <a:off x="7623039" y="2181550"/>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66A85BAB-E541-43D0-AEBE-AB9C5AC16D9F}"/>
                </a:ext>
              </a:extLst>
            </p:cNvPr>
            <p:cNvSpPr/>
            <p:nvPr/>
          </p:nvSpPr>
          <p:spPr>
            <a:xfrm>
              <a:off x="7528786" y="2255406"/>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659AB4C5-8CCD-440D-BA7E-C72ACB5739C5}"/>
                </a:ext>
              </a:extLst>
            </p:cNvPr>
            <p:cNvGrpSpPr/>
            <p:nvPr/>
          </p:nvGrpSpPr>
          <p:grpSpPr>
            <a:xfrm>
              <a:off x="7415088" y="2356849"/>
              <a:ext cx="2842164" cy="1499616"/>
              <a:chOff x="5871838" y="2014774"/>
              <a:chExt cx="2842164" cy="1499616"/>
            </a:xfrm>
          </p:grpSpPr>
          <p:sp>
            <p:nvSpPr>
              <p:cNvPr id="28" name="Rectangle 27">
                <a:extLst>
                  <a:ext uri="{FF2B5EF4-FFF2-40B4-BE49-F238E27FC236}">
                    <a16:creationId xmlns:a16="http://schemas.microsoft.com/office/drawing/2014/main" id="{66A85BAB-E541-43D0-AEBE-AB9C5AC16D9F}"/>
                  </a:ext>
                </a:extLst>
              </p:cNvPr>
              <p:cNvSpPr/>
              <p:nvPr/>
            </p:nvSpPr>
            <p:spPr>
              <a:xfrm>
                <a:off x="5871838" y="2014774"/>
                <a:ext cx="2842164" cy="1499616"/>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B6EDA8D7-7BAC-4270-98AB-D5E358B5A549}"/>
                  </a:ext>
                </a:extLst>
              </p:cNvPr>
              <p:cNvGrpSpPr/>
              <p:nvPr/>
            </p:nvGrpSpPr>
            <p:grpSpPr>
              <a:xfrm>
                <a:off x="6148188" y="2118452"/>
                <a:ext cx="2322102" cy="631968"/>
                <a:chOff x="193650" y="4236215"/>
                <a:chExt cx="2322102" cy="631968"/>
              </a:xfrm>
            </p:grpSpPr>
            <p:sp>
              <p:nvSpPr>
                <p:cNvPr id="30" name="Rectangle 29" descr="Bar chart">
                  <a:extLst>
                    <a:ext uri="{FF2B5EF4-FFF2-40B4-BE49-F238E27FC236}">
                      <a16:creationId xmlns:a16="http://schemas.microsoft.com/office/drawing/2014/main" id="{0F44600F-A9A2-46FE-A398-26B67968B3B3}"/>
                    </a:ext>
                  </a:extLst>
                </p:cNvPr>
                <p:cNvSpPr/>
                <p:nvPr/>
              </p:nvSpPr>
              <p:spPr>
                <a:xfrm>
                  <a:off x="193650" y="423621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31" name="TextBox 30">
                  <a:extLst>
                    <a:ext uri="{FF2B5EF4-FFF2-40B4-BE49-F238E27FC236}">
                      <a16:creationId xmlns:a16="http://schemas.microsoft.com/office/drawing/2014/main" id="{9A89F18F-FEB3-45FA-8AF9-35A777687B24}"/>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32" name="Group 31">
                <a:extLst>
                  <a:ext uri="{FF2B5EF4-FFF2-40B4-BE49-F238E27FC236}">
                    <a16:creationId xmlns:a16="http://schemas.microsoft.com/office/drawing/2014/main" id="{76EF39E3-5C14-418B-A4D4-DF376574DD85}"/>
                  </a:ext>
                </a:extLst>
              </p:cNvPr>
              <p:cNvGrpSpPr/>
              <p:nvPr/>
            </p:nvGrpSpPr>
            <p:grpSpPr>
              <a:xfrm>
                <a:off x="6148188" y="2787542"/>
                <a:ext cx="2437592" cy="631968"/>
                <a:chOff x="193650" y="4905305"/>
                <a:chExt cx="2437592" cy="631968"/>
              </a:xfrm>
            </p:grpSpPr>
            <p:sp>
              <p:nvSpPr>
                <p:cNvPr id="33" name="Rectangle 32" descr="Playbook">
                  <a:extLst>
                    <a:ext uri="{FF2B5EF4-FFF2-40B4-BE49-F238E27FC236}">
                      <a16:creationId xmlns:a16="http://schemas.microsoft.com/office/drawing/2014/main" id="{215B22F1-717B-4AC7-9D33-341A1E21E299}"/>
                    </a:ext>
                  </a:extLst>
                </p:cNvPr>
                <p:cNvSpPr/>
                <p:nvPr/>
              </p:nvSpPr>
              <p:spPr>
                <a:xfrm>
                  <a:off x="193650" y="4905305"/>
                  <a:ext cx="631968" cy="631968"/>
                </a:xfrm>
                <a:prstGeom prst="rect">
                  <a:avLst/>
                </a:prstGeom>
                <a: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34" name="TextBox 33">
                  <a:extLst>
                    <a:ext uri="{FF2B5EF4-FFF2-40B4-BE49-F238E27FC236}">
                      <a16:creationId xmlns:a16="http://schemas.microsoft.com/office/drawing/2014/main" id="{3DF438D4-7089-45FE-B284-0ED36309A4FB}"/>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47" name="Rectangle 46">
              <a:extLst>
                <a:ext uri="{FF2B5EF4-FFF2-40B4-BE49-F238E27FC236}">
                  <a16:creationId xmlns:a16="http://schemas.microsoft.com/office/drawing/2014/main" id="{8EA41D8F-3DF1-425D-923B-28BDCB9FEDA5}"/>
                </a:ext>
              </a:extLst>
            </p:cNvPr>
            <p:cNvSpPr/>
            <p:nvPr/>
          </p:nvSpPr>
          <p:spPr>
            <a:xfrm rot="16200000">
              <a:off x="6391796" y="2872805"/>
              <a:ext cx="149961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grpSp>
      <p:grpSp>
        <p:nvGrpSpPr>
          <p:cNvPr id="5" name="Group 4">
            <a:extLst>
              <a:ext uri="{FF2B5EF4-FFF2-40B4-BE49-F238E27FC236}">
                <a16:creationId xmlns:a16="http://schemas.microsoft.com/office/drawing/2014/main" id="{448A9A95-F7B0-4ADE-BAE4-7B5B7E058BB8}"/>
              </a:ext>
            </a:extLst>
          </p:cNvPr>
          <p:cNvGrpSpPr/>
          <p:nvPr/>
        </p:nvGrpSpPr>
        <p:grpSpPr>
          <a:xfrm>
            <a:off x="6893962" y="4999679"/>
            <a:ext cx="3363290" cy="1499616"/>
            <a:chOff x="6893962" y="4999679"/>
            <a:chExt cx="3363290" cy="1499616"/>
          </a:xfrm>
        </p:grpSpPr>
        <p:grpSp>
          <p:nvGrpSpPr>
            <p:cNvPr id="44" name="Group 43">
              <a:extLst>
                <a:ext uri="{FF2B5EF4-FFF2-40B4-BE49-F238E27FC236}">
                  <a16:creationId xmlns:a16="http://schemas.microsoft.com/office/drawing/2014/main" id="{20C9932B-BD2D-48C9-A4E6-F9D8BB225A7C}"/>
                </a:ext>
              </a:extLst>
            </p:cNvPr>
            <p:cNvGrpSpPr/>
            <p:nvPr/>
          </p:nvGrpSpPr>
          <p:grpSpPr>
            <a:xfrm>
              <a:off x="7415088" y="4999679"/>
              <a:ext cx="2842164" cy="1499616"/>
              <a:chOff x="5871838" y="4431789"/>
              <a:chExt cx="2842164" cy="1499616"/>
            </a:xfrm>
          </p:grpSpPr>
          <p:sp>
            <p:nvSpPr>
              <p:cNvPr id="41" name="Rectangle 40">
                <a:extLst>
                  <a:ext uri="{FF2B5EF4-FFF2-40B4-BE49-F238E27FC236}">
                    <a16:creationId xmlns:a16="http://schemas.microsoft.com/office/drawing/2014/main" id="{393FFBC3-38A8-4953-96C8-F7535C321CDF}"/>
                  </a:ext>
                </a:extLst>
              </p:cNvPr>
              <p:cNvSpPr/>
              <p:nvPr/>
            </p:nvSpPr>
            <p:spPr>
              <a:xfrm>
                <a:off x="5871838" y="4431789"/>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F5927EBD-D171-45ED-9D44-DE02C4A22528}"/>
                  </a:ext>
                </a:extLst>
              </p:cNvPr>
              <p:cNvSpPr/>
              <p:nvPr/>
            </p:nvSpPr>
            <p:spPr>
              <a:xfrm>
                <a:off x="6874462" y="4627085"/>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35" name="Group 34">
                <a:extLst>
                  <a:ext uri="{FF2B5EF4-FFF2-40B4-BE49-F238E27FC236}">
                    <a16:creationId xmlns:a16="http://schemas.microsoft.com/office/drawing/2014/main" id="{7579D722-AE14-4704-8AAF-CE92E9D81AF6}"/>
                  </a:ext>
                </a:extLst>
              </p:cNvPr>
              <p:cNvGrpSpPr/>
              <p:nvPr/>
            </p:nvGrpSpPr>
            <p:grpSpPr>
              <a:xfrm>
                <a:off x="6189072" y="4577004"/>
                <a:ext cx="2322102" cy="631968"/>
                <a:chOff x="193650" y="5574395"/>
                <a:chExt cx="2322102" cy="631968"/>
              </a:xfrm>
            </p:grpSpPr>
            <p:sp>
              <p:nvSpPr>
                <p:cNvPr id="36" name="Rectangle 35" descr="Download from cloud">
                  <a:extLst>
                    <a:ext uri="{FF2B5EF4-FFF2-40B4-BE49-F238E27FC236}">
                      <a16:creationId xmlns:a16="http://schemas.microsoft.com/office/drawing/2014/main" id="{F1A258EF-209B-420C-9B48-18D20CA2E94A}"/>
                    </a:ext>
                  </a:extLst>
                </p:cNvPr>
                <p:cNvSpPr/>
                <p:nvPr/>
              </p:nvSpPr>
              <p:spPr>
                <a:xfrm>
                  <a:off x="193650" y="5574395"/>
                  <a:ext cx="631968" cy="631968"/>
                </a:xfrm>
                <a:prstGeom prst="rect">
                  <a:avLst/>
                </a:prstGeom>
                <a: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37" name="TextBox 36">
                  <a:extLst>
                    <a:ext uri="{FF2B5EF4-FFF2-40B4-BE49-F238E27FC236}">
                      <a16:creationId xmlns:a16="http://schemas.microsoft.com/office/drawing/2014/main" id="{BF8C864F-DC89-475D-9CE6-35155CF48399}"/>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38" name="Group 37">
                <a:extLst>
                  <a:ext uri="{FF2B5EF4-FFF2-40B4-BE49-F238E27FC236}">
                    <a16:creationId xmlns:a16="http://schemas.microsoft.com/office/drawing/2014/main" id="{DEF40CF7-AC4C-4B54-9D66-80977B782B2A}"/>
                  </a:ext>
                </a:extLst>
              </p:cNvPr>
              <p:cNvGrpSpPr/>
              <p:nvPr/>
            </p:nvGrpSpPr>
            <p:grpSpPr>
              <a:xfrm>
                <a:off x="6189072" y="5181597"/>
                <a:ext cx="2121608" cy="631968"/>
                <a:chOff x="193650" y="3582212"/>
                <a:chExt cx="2121608" cy="631968"/>
              </a:xfrm>
            </p:grpSpPr>
            <p:sp>
              <p:nvSpPr>
                <p:cNvPr id="39" name="Rectangle 38" descr="Database">
                  <a:extLst>
                    <a:ext uri="{FF2B5EF4-FFF2-40B4-BE49-F238E27FC236}">
                      <a16:creationId xmlns:a16="http://schemas.microsoft.com/office/drawing/2014/main" id="{EE3FB0DE-FF4E-4C7A-A404-C369119A3A5E}"/>
                    </a:ext>
                  </a:extLst>
                </p:cNvPr>
                <p:cNvSpPr/>
                <p:nvPr/>
              </p:nvSpPr>
              <p:spPr>
                <a:xfrm>
                  <a:off x="193650" y="3582212"/>
                  <a:ext cx="631968" cy="6319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40" name="TextBox 39">
                  <a:extLst>
                    <a:ext uri="{FF2B5EF4-FFF2-40B4-BE49-F238E27FC236}">
                      <a16:creationId xmlns:a16="http://schemas.microsoft.com/office/drawing/2014/main" id="{3D0B648A-6A7B-4E18-B79D-915979989BD1}"/>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grpSp>
        <p:sp>
          <p:nvSpPr>
            <p:cNvPr id="48" name="Rectangle 47">
              <a:extLst>
                <a:ext uri="{FF2B5EF4-FFF2-40B4-BE49-F238E27FC236}">
                  <a16:creationId xmlns:a16="http://schemas.microsoft.com/office/drawing/2014/main" id="{8EA41D8F-3DF1-425D-923B-28BDCB9FEDA5}"/>
                </a:ext>
              </a:extLst>
            </p:cNvPr>
            <p:cNvSpPr/>
            <p:nvPr/>
          </p:nvSpPr>
          <p:spPr>
            <a:xfrm rot="16200000">
              <a:off x="6378006" y="5515635"/>
              <a:ext cx="1499615"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grpSp>
      <p:sp>
        <p:nvSpPr>
          <p:cNvPr id="49" name="Rectangle 48">
            <a:extLst>
              <a:ext uri="{FF2B5EF4-FFF2-40B4-BE49-F238E27FC236}">
                <a16:creationId xmlns:a16="http://schemas.microsoft.com/office/drawing/2014/main" id="{8EA41D8F-3DF1-425D-923B-28BDCB9FEDA5}"/>
              </a:ext>
            </a:extLst>
          </p:cNvPr>
          <p:cNvSpPr/>
          <p:nvPr/>
        </p:nvSpPr>
        <p:spPr>
          <a:xfrm rot="16200000">
            <a:off x="340117" y="4219192"/>
            <a:ext cx="2740718"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Monolithic</a:t>
            </a:r>
          </a:p>
        </p:txBody>
      </p:sp>
    </p:spTree>
    <p:extLst>
      <p:ext uri="{BB962C8B-B14F-4D97-AF65-F5344CB8AC3E}">
        <p14:creationId xmlns:p14="http://schemas.microsoft.com/office/powerpoint/2010/main" val="1273541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3" grpId="0" animBg="1"/>
      <p:bldP spid="4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fontScale="92500" lnSpcReduction="10000"/>
          </a:bodyPr>
          <a:lstStyle/>
          <a:p>
            <a:pPr marL="0" indent="0">
              <a:buNone/>
            </a:pPr>
            <a:r>
              <a:rPr lang="en-US" sz="3200" dirty="0"/>
              <a:t>Which of the is a reason for scaling an application?</a:t>
            </a:r>
          </a:p>
          <a:p>
            <a:pPr marL="0" indent="0">
              <a:buNone/>
            </a:pPr>
            <a:br>
              <a:rPr lang="en-US" sz="3200" dirty="0"/>
            </a:br>
            <a:endParaRPr lang="en-US" sz="3200" dirty="0"/>
          </a:p>
          <a:p>
            <a:pPr marL="514350" indent="-514350">
              <a:buAutoNum type="alphaLcPeriod"/>
            </a:pPr>
            <a:r>
              <a:rPr lang="en-US" sz="3200" dirty="0"/>
              <a:t>To reach a wider target audience</a:t>
            </a:r>
          </a:p>
          <a:p>
            <a:pPr marL="514350" indent="-514350">
              <a:buAutoNum type="alphaLcPeriod"/>
            </a:pPr>
            <a:r>
              <a:rPr lang="en-US" sz="3200" dirty="0"/>
              <a:t>To allow more users to access the application concurrently</a:t>
            </a:r>
          </a:p>
          <a:p>
            <a:pPr marL="514350" indent="-514350">
              <a:buAutoNum type="alphaLcPeriod"/>
            </a:pPr>
            <a:r>
              <a:rPr lang="en-US" sz="3200" dirty="0"/>
              <a:t>To streamline the data logic in the application</a:t>
            </a:r>
          </a:p>
          <a:p>
            <a:pPr marL="514350" indent="-514350">
              <a:buAutoNum type="alphaLcPeriod"/>
            </a:pPr>
            <a:r>
              <a:rPr lang="en-US" sz="3200" dirty="0"/>
              <a:t>To improve the look and feel of the presentation layer</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516733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Breaking Up Is Hard To Do!</a:t>
            </a:r>
          </a:p>
        </p:txBody>
      </p:sp>
      <p:sp>
        <p:nvSpPr>
          <p:cNvPr id="3" name="Content Placeholder 2"/>
          <p:cNvSpPr>
            <a:spLocks noGrp="1"/>
          </p:cNvSpPr>
          <p:nvPr>
            <p:ph idx="1"/>
          </p:nvPr>
        </p:nvSpPr>
        <p:spPr>
          <a:xfrm>
            <a:off x="838200" y="1825625"/>
            <a:ext cx="10515600" cy="1190310"/>
          </a:xfrm>
        </p:spPr>
        <p:txBody>
          <a:bodyPr/>
          <a:lstStyle/>
          <a:p>
            <a:r>
              <a:rPr lang="en-US" dirty="0"/>
              <a:t>When you separate an application into parts and run them separately they now require a way to communicate with each other! </a:t>
            </a:r>
          </a:p>
        </p:txBody>
      </p:sp>
      <p:grpSp>
        <p:nvGrpSpPr>
          <p:cNvPr id="23" name="Group 22">
            <a:extLst>
              <a:ext uri="{FF2B5EF4-FFF2-40B4-BE49-F238E27FC236}">
                <a16:creationId xmlns:a16="http://schemas.microsoft.com/office/drawing/2014/main" id="{4353D64F-D92D-4221-A6C1-C2A97446FB8B}"/>
              </a:ext>
            </a:extLst>
          </p:cNvPr>
          <p:cNvGrpSpPr/>
          <p:nvPr/>
        </p:nvGrpSpPr>
        <p:grpSpPr>
          <a:xfrm>
            <a:off x="330864" y="4049412"/>
            <a:ext cx="3557451" cy="1674915"/>
            <a:chOff x="330864" y="4049412"/>
            <a:chExt cx="3557451" cy="1674915"/>
          </a:xfrm>
        </p:grpSpPr>
        <p:sp>
          <p:nvSpPr>
            <p:cNvPr id="4" name="Rectangle 3">
              <a:extLst>
                <a:ext uri="{FF2B5EF4-FFF2-40B4-BE49-F238E27FC236}">
                  <a16:creationId xmlns:a16="http://schemas.microsoft.com/office/drawing/2014/main" id="{66A85BAB-E541-43D0-AEBE-AB9C5AC16D9F}"/>
                </a:ext>
              </a:extLst>
            </p:cNvPr>
            <p:cNvSpPr/>
            <p:nvPr/>
          </p:nvSpPr>
          <p:spPr>
            <a:xfrm>
              <a:off x="1046151" y="4049412"/>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66A85BAB-E541-43D0-AEBE-AB9C5AC16D9F}"/>
                </a:ext>
              </a:extLst>
            </p:cNvPr>
            <p:cNvSpPr/>
            <p:nvPr/>
          </p:nvSpPr>
          <p:spPr>
            <a:xfrm>
              <a:off x="951898" y="4123268"/>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59AB4C5-8CCD-440D-BA7E-C72ACB5739C5}"/>
                </a:ext>
              </a:extLst>
            </p:cNvPr>
            <p:cNvGrpSpPr/>
            <p:nvPr/>
          </p:nvGrpSpPr>
          <p:grpSpPr>
            <a:xfrm>
              <a:off x="838200" y="4224711"/>
              <a:ext cx="2842164" cy="1499616"/>
              <a:chOff x="5871838" y="2014774"/>
              <a:chExt cx="2842164" cy="1499616"/>
            </a:xfrm>
          </p:grpSpPr>
          <p:sp>
            <p:nvSpPr>
              <p:cNvPr id="7" name="Rectangle 6">
                <a:extLst>
                  <a:ext uri="{FF2B5EF4-FFF2-40B4-BE49-F238E27FC236}">
                    <a16:creationId xmlns:a16="http://schemas.microsoft.com/office/drawing/2014/main" id="{66A85BAB-E541-43D0-AEBE-AB9C5AC16D9F}"/>
                  </a:ext>
                </a:extLst>
              </p:cNvPr>
              <p:cNvSpPr/>
              <p:nvPr/>
            </p:nvSpPr>
            <p:spPr>
              <a:xfrm>
                <a:off x="5871838" y="2014774"/>
                <a:ext cx="2842164" cy="1499616"/>
              </a:xfrm>
              <a:prstGeom prst="rect">
                <a:avLst/>
              </a:prstGeom>
              <a:solidFill>
                <a:schemeClr val="bg1"/>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B6EDA8D7-7BAC-4270-98AB-D5E358B5A549}"/>
                  </a:ext>
                </a:extLst>
              </p:cNvPr>
              <p:cNvGrpSpPr/>
              <p:nvPr/>
            </p:nvGrpSpPr>
            <p:grpSpPr>
              <a:xfrm>
                <a:off x="6148188" y="2118452"/>
                <a:ext cx="2322102" cy="631968"/>
                <a:chOff x="193650" y="4236215"/>
                <a:chExt cx="2322102" cy="631968"/>
              </a:xfrm>
            </p:grpSpPr>
            <p:sp>
              <p:nvSpPr>
                <p:cNvPr id="12" name="Rectangle 11" descr="Bar chart">
                  <a:extLst>
                    <a:ext uri="{FF2B5EF4-FFF2-40B4-BE49-F238E27FC236}">
                      <a16:creationId xmlns:a16="http://schemas.microsoft.com/office/drawing/2014/main" id="{0F44600F-A9A2-46FE-A398-26B67968B3B3}"/>
                    </a:ext>
                  </a:extLst>
                </p:cNvPr>
                <p:cNvSpPr/>
                <p:nvPr/>
              </p:nvSpPr>
              <p:spPr>
                <a:xfrm>
                  <a:off x="193650" y="423621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9A89F18F-FEB3-45FA-8AF9-35A777687B24}"/>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9" name="Group 8">
                <a:extLst>
                  <a:ext uri="{FF2B5EF4-FFF2-40B4-BE49-F238E27FC236}">
                    <a16:creationId xmlns:a16="http://schemas.microsoft.com/office/drawing/2014/main" id="{76EF39E3-5C14-418B-A4D4-DF376574DD85}"/>
                  </a:ext>
                </a:extLst>
              </p:cNvPr>
              <p:cNvGrpSpPr/>
              <p:nvPr/>
            </p:nvGrpSpPr>
            <p:grpSpPr>
              <a:xfrm>
                <a:off x="6148188" y="2787542"/>
                <a:ext cx="2437592" cy="631968"/>
                <a:chOff x="193650" y="4905305"/>
                <a:chExt cx="2437592" cy="631968"/>
              </a:xfrm>
            </p:grpSpPr>
            <p:sp>
              <p:nvSpPr>
                <p:cNvPr id="10" name="Rectangle 9" descr="Playbook">
                  <a:extLst>
                    <a:ext uri="{FF2B5EF4-FFF2-40B4-BE49-F238E27FC236}">
                      <a16:creationId xmlns:a16="http://schemas.microsoft.com/office/drawing/2014/main" id="{215B22F1-717B-4AC7-9D33-341A1E21E299}"/>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1" name="TextBox 10">
                  <a:extLst>
                    <a:ext uri="{FF2B5EF4-FFF2-40B4-BE49-F238E27FC236}">
                      <a16:creationId xmlns:a16="http://schemas.microsoft.com/office/drawing/2014/main" id="{3DF438D4-7089-45FE-B284-0ED36309A4FB}"/>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26" name="Rectangle 25">
              <a:extLst>
                <a:ext uri="{FF2B5EF4-FFF2-40B4-BE49-F238E27FC236}">
                  <a16:creationId xmlns:a16="http://schemas.microsoft.com/office/drawing/2014/main" id="{8EA41D8F-3DF1-425D-923B-28BDCB9FEDA5}"/>
                </a:ext>
              </a:extLst>
            </p:cNvPr>
            <p:cNvSpPr/>
            <p:nvPr/>
          </p:nvSpPr>
          <p:spPr>
            <a:xfrm rot="16200000">
              <a:off x="-185092" y="4740667"/>
              <a:ext cx="149961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grpSp>
      <p:grpSp>
        <p:nvGrpSpPr>
          <p:cNvPr id="24" name="Group 23">
            <a:extLst>
              <a:ext uri="{FF2B5EF4-FFF2-40B4-BE49-F238E27FC236}">
                <a16:creationId xmlns:a16="http://schemas.microsoft.com/office/drawing/2014/main" id="{C44DB3AC-0A31-4183-9C64-44231BD4B5A2}"/>
              </a:ext>
            </a:extLst>
          </p:cNvPr>
          <p:cNvGrpSpPr/>
          <p:nvPr/>
        </p:nvGrpSpPr>
        <p:grpSpPr>
          <a:xfrm>
            <a:off x="8221270" y="4224710"/>
            <a:ext cx="3397210" cy="1499617"/>
            <a:chOff x="8221270" y="4224710"/>
            <a:chExt cx="3397210" cy="1499617"/>
          </a:xfrm>
        </p:grpSpPr>
        <p:grpSp>
          <p:nvGrpSpPr>
            <p:cNvPr id="14" name="Group 13">
              <a:extLst>
                <a:ext uri="{FF2B5EF4-FFF2-40B4-BE49-F238E27FC236}">
                  <a16:creationId xmlns:a16="http://schemas.microsoft.com/office/drawing/2014/main" id="{20C9932B-BD2D-48C9-A4E6-F9D8BB225A7C}"/>
                </a:ext>
              </a:extLst>
            </p:cNvPr>
            <p:cNvGrpSpPr/>
            <p:nvPr/>
          </p:nvGrpSpPr>
          <p:grpSpPr>
            <a:xfrm>
              <a:off x="8221270" y="4224711"/>
              <a:ext cx="2842164" cy="1499616"/>
              <a:chOff x="5871838" y="4431789"/>
              <a:chExt cx="2842164" cy="1499616"/>
            </a:xfrm>
          </p:grpSpPr>
          <p:sp>
            <p:nvSpPr>
              <p:cNvPr id="15" name="Rectangle 14">
                <a:extLst>
                  <a:ext uri="{FF2B5EF4-FFF2-40B4-BE49-F238E27FC236}">
                    <a16:creationId xmlns:a16="http://schemas.microsoft.com/office/drawing/2014/main" id="{393FFBC3-38A8-4953-96C8-F7535C321CDF}"/>
                  </a:ext>
                </a:extLst>
              </p:cNvPr>
              <p:cNvSpPr/>
              <p:nvPr/>
            </p:nvSpPr>
            <p:spPr>
              <a:xfrm>
                <a:off x="5871838" y="4431789"/>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F5927EBD-D171-45ED-9D44-DE02C4A22528}"/>
                  </a:ext>
                </a:extLst>
              </p:cNvPr>
              <p:cNvSpPr/>
              <p:nvPr/>
            </p:nvSpPr>
            <p:spPr>
              <a:xfrm>
                <a:off x="6874462" y="4627085"/>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17" name="Group 16">
                <a:extLst>
                  <a:ext uri="{FF2B5EF4-FFF2-40B4-BE49-F238E27FC236}">
                    <a16:creationId xmlns:a16="http://schemas.microsoft.com/office/drawing/2014/main" id="{7579D722-AE14-4704-8AAF-CE92E9D81AF6}"/>
                  </a:ext>
                </a:extLst>
              </p:cNvPr>
              <p:cNvGrpSpPr/>
              <p:nvPr/>
            </p:nvGrpSpPr>
            <p:grpSpPr>
              <a:xfrm>
                <a:off x="6189072" y="4577004"/>
                <a:ext cx="2322102" cy="631968"/>
                <a:chOff x="193650" y="5574395"/>
                <a:chExt cx="2322102" cy="631968"/>
              </a:xfrm>
            </p:grpSpPr>
            <p:sp>
              <p:nvSpPr>
                <p:cNvPr id="21" name="Rectangle 20" descr="Download from cloud">
                  <a:extLst>
                    <a:ext uri="{FF2B5EF4-FFF2-40B4-BE49-F238E27FC236}">
                      <a16:creationId xmlns:a16="http://schemas.microsoft.com/office/drawing/2014/main" id="{F1A258EF-209B-420C-9B48-18D20CA2E94A}"/>
                    </a:ext>
                  </a:extLst>
                </p:cNvPr>
                <p:cNvSpPr/>
                <p:nvPr/>
              </p:nvSpPr>
              <p:spPr>
                <a:xfrm>
                  <a:off x="193650" y="5574395"/>
                  <a:ext cx="631968" cy="631968"/>
                </a:xfrm>
                <a:prstGeom prst="rect">
                  <a:avLst/>
                </a:prstGeom>
                <a: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BF8C864F-DC89-475D-9CE6-35155CF48399}"/>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Logic</a:t>
                  </a:r>
                </a:p>
              </p:txBody>
            </p:sp>
          </p:grpSp>
          <p:grpSp>
            <p:nvGrpSpPr>
              <p:cNvPr id="18" name="Group 17">
                <a:extLst>
                  <a:ext uri="{FF2B5EF4-FFF2-40B4-BE49-F238E27FC236}">
                    <a16:creationId xmlns:a16="http://schemas.microsoft.com/office/drawing/2014/main" id="{DEF40CF7-AC4C-4B54-9D66-80977B782B2A}"/>
                  </a:ext>
                </a:extLst>
              </p:cNvPr>
              <p:cNvGrpSpPr/>
              <p:nvPr/>
            </p:nvGrpSpPr>
            <p:grpSpPr>
              <a:xfrm>
                <a:off x="6189072" y="5181597"/>
                <a:ext cx="2121608" cy="631968"/>
                <a:chOff x="193650" y="3582212"/>
                <a:chExt cx="2121608" cy="631968"/>
              </a:xfrm>
            </p:grpSpPr>
            <p:sp>
              <p:nvSpPr>
                <p:cNvPr id="19" name="Rectangle 18" descr="Database">
                  <a:extLst>
                    <a:ext uri="{FF2B5EF4-FFF2-40B4-BE49-F238E27FC236}">
                      <a16:creationId xmlns:a16="http://schemas.microsoft.com/office/drawing/2014/main" id="{EE3FB0DE-FF4E-4C7A-A404-C369119A3A5E}"/>
                    </a:ext>
                  </a:extLst>
                </p:cNvPr>
                <p:cNvSpPr/>
                <p:nvPr/>
              </p:nvSpPr>
              <p:spPr>
                <a:xfrm>
                  <a:off x="193650" y="3582212"/>
                  <a:ext cx="631968" cy="63196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3D0B648A-6A7B-4E18-B79D-915979989BD1}"/>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a:t>
                  </a:r>
                </a:p>
              </p:txBody>
            </p:sp>
          </p:grpSp>
        </p:grpSp>
        <p:sp>
          <p:nvSpPr>
            <p:cNvPr id="27" name="Rectangle 26">
              <a:extLst>
                <a:ext uri="{FF2B5EF4-FFF2-40B4-BE49-F238E27FC236}">
                  <a16:creationId xmlns:a16="http://schemas.microsoft.com/office/drawing/2014/main" id="{8EA41D8F-3DF1-425D-923B-28BDCB9FEDA5}"/>
                </a:ext>
              </a:extLst>
            </p:cNvPr>
            <p:cNvSpPr/>
            <p:nvPr/>
          </p:nvSpPr>
          <p:spPr>
            <a:xfrm rot="16200000">
              <a:off x="10634820" y="4740666"/>
              <a:ext cx="1499615"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grpSp>
      <p:grpSp>
        <p:nvGrpSpPr>
          <p:cNvPr id="25" name="Group 24">
            <a:extLst>
              <a:ext uri="{FF2B5EF4-FFF2-40B4-BE49-F238E27FC236}">
                <a16:creationId xmlns:a16="http://schemas.microsoft.com/office/drawing/2014/main" id="{9F266E4F-290A-49CF-B574-DDF34B5E2444}"/>
              </a:ext>
            </a:extLst>
          </p:cNvPr>
          <p:cNvGrpSpPr/>
          <p:nvPr/>
        </p:nvGrpSpPr>
        <p:grpSpPr>
          <a:xfrm>
            <a:off x="4111296" y="3656973"/>
            <a:ext cx="3884781" cy="1086126"/>
            <a:chOff x="4111296" y="3656973"/>
            <a:chExt cx="3884781" cy="1086126"/>
          </a:xfrm>
        </p:grpSpPr>
        <p:sp>
          <p:nvSpPr>
            <p:cNvPr id="29" name="Right Arrow 28"/>
            <p:cNvSpPr/>
            <p:nvPr/>
          </p:nvSpPr>
          <p:spPr>
            <a:xfrm>
              <a:off x="4205549" y="4320752"/>
              <a:ext cx="3628103" cy="422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4111296" y="3656973"/>
              <a:ext cx="3884781" cy="707886"/>
            </a:xfrm>
            <a:prstGeom prst="rect">
              <a:avLst/>
            </a:prstGeom>
            <a:noFill/>
          </p:spPr>
          <p:txBody>
            <a:bodyPr wrap="none" rtlCol="0">
              <a:spAutoFit/>
            </a:bodyPr>
            <a:lstStyle/>
            <a:p>
              <a:r>
                <a:rPr lang="en-US" sz="2000" dirty="0"/>
                <a:t>“Hey Data Logic Layer, I would like</a:t>
              </a:r>
              <a:br>
                <a:rPr lang="en-US" sz="2000" dirty="0"/>
              </a:br>
              <a:r>
                <a:rPr lang="en-US" sz="2000" dirty="0"/>
                <a:t>you to save this new order for me.”</a:t>
              </a:r>
            </a:p>
          </p:txBody>
        </p:sp>
      </p:grpSp>
      <p:grpSp>
        <p:nvGrpSpPr>
          <p:cNvPr id="28" name="Group 27">
            <a:extLst>
              <a:ext uri="{FF2B5EF4-FFF2-40B4-BE49-F238E27FC236}">
                <a16:creationId xmlns:a16="http://schemas.microsoft.com/office/drawing/2014/main" id="{E247304B-0B52-4031-BCA3-1816AF0C382E}"/>
              </a:ext>
            </a:extLst>
          </p:cNvPr>
          <p:cNvGrpSpPr/>
          <p:nvPr/>
        </p:nvGrpSpPr>
        <p:grpSpPr>
          <a:xfrm>
            <a:off x="4136765" y="5059737"/>
            <a:ext cx="3628103" cy="1092929"/>
            <a:chOff x="4136765" y="5059737"/>
            <a:chExt cx="3628103" cy="1092929"/>
          </a:xfrm>
        </p:grpSpPr>
        <p:sp>
          <p:nvSpPr>
            <p:cNvPr id="30" name="Right Arrow 29"/>
            <p:cNvSpPr/>
            <p:nvPr/>
          </p:nvSpPr>
          <p:spPr>
            <a:xfrm rot="10800000">
              <a:off x="4136765" y="5059737"/>
              <a:ext cx="3628103" cy="4223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250464" y="5444780"/>
              <a:ext cx="3493264" cy="707886"/>
            </a:xfrm>
            <a:prstGeom prst="rect">
              <a:avLst/>
            </a:prstGeom>
            <a:noFill/>
          </p:spPr>
          <p:txBody>
            <a:bodyPr wrap="none" rtlCol="0">
              <a:spAutoFit/>
            </a:bodyPr>
            <a:lstStyle/>
            <a:p>
              <a:r>
                <a:rPr lang="en-US" sz="2000" dirty="0"/>
                <a:t>“Okay, business Logic. I saved it </a:t>
              </a:r>
              <a:br>
                <a:rPr lang="en-US" sz="2000" dirty="0"/>
              </a:br>
              <a:r>
                <a:rPr lang="en-US" sz="2000" dirty="0"/>
                <a:t>for you. The order ID is 909242”</a:t>
              </a:r>
            </a:p>
          </p:txBody>
        </p:sp>
      </p:grpSp>
      <p:sp>
        <p:nvSpPr>
          <p:cNvPr id="33" name="TextBox 32"/>
          <p:cNvSpPr txBox="1"/>
          <p:nvPr/>
        </p:nvSpPr>
        <p:spPr>
          <a:xfrm>
            <a:off x="5215133" y="4686296"/>
            <a:ext cx="1471365" cy="400110"/>
          </a:xfrm>
          <a:prstGeom prst="rect">
            <a:avLst/>
          </a:prstGeom>
          <a:noFill/>
        </p:spPr>
        <p:txBody>
          <a:bodyPr wrap="none" rtlCol="0">
            <a:spAutoFit/>
          </a:bodyPr>
          <a:lstStyle/>
          <a:p>
            <a:r>
              <a:rPr lang="en-US" sz="2000" b="1" i="1" dirty="0"/>
              <a:t>Middleware</a:t>
            </a:r>
          </a:p>
        </p:txBody>
      </p:sp>
    </p:spTree>
    <p:extLst>
      <p:ext uri="{BB962C8B-B14F-4D97-AF65-F5344CB8AC3E}">
        <p14:creationId xmlns:p14="http://schemas.microsoft.com/office/powerpoint/2010/main" val="236036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3625-B708-43B0-9354-E724E4120DDC}"/>
              </a:ext>
            </a:extLst>
          </p:cNvPr>
          <p:cNvSpPr>
            <a:spLocks noGrp="1"/>
          </p:cNvSpPr>
          <p:nvPr>
            <p:ph type="title"/>
          </p:nvPr>
        </p:nvSpPr>
        <p:spPr/>
        <p:txBody>
          <a:bodyPr/>
          <a:lstStyle/>
          <a:p>
            <a:r>
              <a:rPr lang="en-US" dirty="0"/>
              <a:t>Middleware</a:t>
            </a:r>
          </a:p>
        </p:txBody>
      </p:sp>
      <p:sp>
        <p:nvSpPr>
          <p:cNvPr id="5" name="Content Placeholder 4">
            <a:extLst>
              <a:ext uri="{FF2B5EF4-FFF2-40B4-BE49-F238E27FC236}">
                <a16:creationId xmlns:a16="http://schemas.microsoft.com/office/drawing/2014/main" id="{CC710C07-2345-417C-BE59-8A79B5385363}"/>
              </a:ext>
            </a:extLst>
          </p:cNvPr>
          <p:cNvSpPr>
            <a:spLocks noGrp="1"/>
          </p:cNvSpPr>
          <p:nvPr>
            <p:ph idx="1"/>
          </p:nvPr>
        </p:nvSpPr>
        <p:spPr/>
        <p:txBody>
          <a:bodyPr/>
          <a:lstStyle/>
          <a:p>
            <a:r>
              <a:rPr lang="en-US" dirty="0"/>
              <a:t>Middleware is software that facilitates communications between the layers of an application. </a:t>
            </a:r>
          </a:p>
          <a:p>
            <a:r>
              <a:rPr lang="en-US" dirty="0"/>
              <a:t>It is required whenever an application is split into layers over </a:t>
            </a:r>
            <a:br>
              <a:rPr lang="en-US" dirty="0"/>
            </a:br>
            <a:r>
              <a:rPr lang="en-US" dirty="0"/>
              <a:t>a network.</a:t>
            </a:r>
          </a:p>
          <a:p>
            <a:r>
              <a:rPr lang="en-US" dirty="0"/>
              <a:t>There are different types of middleware for access between the different layers.</a:t>
            </a:r>
          </a:p>
          <a:p>
            <a:r>
              <a:rPr lang="en-US" dirty="0"/>
              <a:t>For communication between any two layers the layer must use the same middleware.</a:t>
            </a:r>
          </a:p>
        </p:txBody>
      </p:sp>
    </p:spTree>
    <p:extLst>
      <p:ext uri="{BB962C8B-B14F-4D97-AF65-F5344CB8AC3E}">
        <p14:creationId xmlns:p14="http://schemas.microsoft.com/office/powerpoint/2010/main" val="357162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DCE0-9EAC-4966-A4EE-ED55435223FD}"/>
              </a:ext>
            </a:extLst>
          </p:cNvPr>
          <p:cNvSpPr>
            <a:spLocks noGrp="1"/>
          </p:cNvSpPr>
          <p:nvPr>
            <p:ph type="title"/>
          </p:nvPr>
        </p:nvSpPr>
        <p:spPr/>
        <p:txBody>
          <a:bodyPr/>
          <a:lstStyle/>
          <a:p>
            <a:r>
              <a:rPr lang="en-US" dirty="0"/>
              <a:t>Middleware Alphabet Soup</a:t>
            </a:r>
          </a:p>
        </p:txBody>
      </p:sp>
      <p:graphicFrame>
        <p:nvGraphicFramePr>
          <p:cNvPr id="6" name="Content Placeholder 5">
            <a:extLst>
              <a:ext uri="{FF2B5EF4-FFF2-40B4-BE49-F238E27FC236}">
                <a16:creationId xmlns:a16="http://schemas.microsoft.com/office/drawing/2014/main" id="{DAB0A47E-216F-449C-9CE0-A59E74795EB1}"/>
              </a:ext>
            </a:extLst>
          </p:cNvPr>
          <p:cNvGraphicFramePr>
            <a:graphicFrameLocks noGrp="1"/>
          </p:cNvGraphicFramePr>
          <p:nvPr>
            <p:ph idx="4294967295"/>
            <p:extLst>
              <p:ext uri="{D42A27DB-BD31-4B8C-83A1-F6EECF244321}">
                <p14:modId xmlns:p14="http://schemas.microsoft.com/office/powerpoint/2010/main" val="1521294599"/>
              </p:ext>
            </p:extLst>
          </p:nvPr>
        </p:nvGraphicFramePr>
        <p:xfrm>
          <a:off x="2303386" y="1828772"/>
          <a:ext cx="7290054" cy="3845560"/>
        </p:xfrm>
        <a:graphic>
          <a:graphicData uri="http://schemas.openxmlformats.org/drawingml/2006/table">
            <a:tbl>
              <a:tblPr firstRow="1" bandRow="1">
                <a:tableStyleId>{5C22544A-7EE6-4342-B048-85BDC9FD1C3A}</a:tableStyleId>
              </a:tblPr>
              <a:tblGrid>
                <a:gridCol w="3022898">
                  <a:extLst>
                    <a:ext uri="{9D8B030D-6E8A-4147-A177-3AD203B41FA5}">
                      <a16:colId xmlns:a16="http://schemas.microsoft.com/office/drawing/2014/main" val="2324083020"/>
                    </a:ext>
                  </a:extLst>
                </a:gridCol>
                <a:gridCol w="4267156">
                  <a:extLst>
                    <a:ext uri="{9D8B030D-6E8A-4147-A177-3AD203B41FA5}">
                      <a16:colId xmlns:a16="http://schemas.microsoft.com/office/drawing/2014/main" val="3493566768"/>
                    </a:ext>
                  </a:extLst>
                </a:gridCol>
              </a:tblGrid>
              <a:tr h="370840">
                <a:tc>
                  <a:txBody>
                    <a:bodyPr/>
                    <a:lstStyle/>
                    <a:p>
                      <a:r>
                        <a:rPr lang="en-US" sz="1800" dirty="0"/>
                        <a:t>Name</a:t>
                      </a:r>
                      <a:endParaRPr lang="en-US" sz="1800" dirty="0">
                        <a:latin typeface="Sherman Sans Book" pitchFamily="50" charset="0"/>
                        <a:ea typeface="Sherman Sans Book" pitchFamily="50" charset="0"/>
                      </a:endParaRPr>
                    </a:p>
                  </a:txBody>
                  <a:tcPr/>
                </a:tc>
                <a:tc>
                  <a:txBody>
                    <a:bodyPr/>
                    <a:lstStyle/>
                    <a:p>
                      <a:r>
                        <a:rPr lang="en-US" sz="1800" dirty="0"/>
                        <a:t>What It Is/What It Does</a:t>
                      </a:r>
                      <a:endParaRPr lang="en-US" sz="1800" dirty="0">
                        <a:latin typeface="Sherman Sans Book" pitchFamily="50" charset="0"/>
                        <a:ea typeface="Sherman Sans Book" pitchFamily="50" charset="0"/>
                      </a:endParaRPr>
                    </a:p>
                  </a:txBody>
                  <a:tcPr/>
                </a:tc>
                <a:extLst>
                  <a:ext uri="{0D108BD9-81ED-4DB2-BD59-A6C34878D82A}">
                    <a16:rowId xmlns:a16="http://schemas.microsoft.com/office/drawing/2014/main" val="1191618649"/>
                  </a:ext>
                </a:extLst>
              </a:tr>
              <a:tr h="370840">
                <a:tc>
                  <a:txBody>
                    <a:bodyPr/>
                    <a:lstStyle/>
                    <a:p>
                      <a:r>
                        <a:rPr lang="en-US" sz="1800" dirty="0">
                          <a:solidFill>
                            <a:schemeClr val="tx1">
                              <a:lumMod val="65000"/>
                              <a:lumOff val="35000"/>
                            </a:schemeClr>
                          </a:solidFill>
                        </a:rPr>
                        <a:t>ODBC (open database connectivity)</a:t>
                      </a:r>
                      <a:endParaRPr lang="en-US" sz="1800" dirty="0">
                        <a:solidFill>
                          <a:schemeClr val="tx1">
                            <a:lumMod val="65000"/>
                            <a:lumOff val="35000"/>
                          </a:schemeClr>
                        </a:solidFill>
                        <a:latin typeface="Sherman Sans Book" pitchFamily="50" charset="0"/>
                        <a:ea typeface="Sherman Sans Book" pitchFamily="50" charset="0"/>
                      </a:endParaRPr>
                    </a:p>
                  </a:txBody>
                  <a:tcPr/>
                </a:tc>
                <a:tc>
                  <a:txBody>
                    <a:bodyPr/>
                    <a:lstStyle/>
                    <a:p>
                      <a:r>
                        <a:rPr lang="en-US" sz="1800" dirty="0">
                          <a:solidFill>
                            <a:schemeClr val="tx1">
                              <a:lumMod val="65000"/>
                              <a:lumOff val="35000"/>
                            </a:schemeClr>
                          </a:solidFill>
                        </a:rPr>
                        <a:t>Database management systems access</a:t>
                      </a:r>
                      <a:endParaRPr lang="en-US" sz="1800" dirty="0">
                        <a:solidFill>
                          <a:schemeClr val="tx1">
                            <a:lumMod val="65000"/>
                            <a:lumOff val="35000"/>
                          </a:schemeClr>
                        </a:solidFill>
                        <a:latin typeface="Sherman Sans Book" pitchFamily="50" charset="0"/>
                        <a:ea typeface="Sherman Sans Book" pitchFamily="50" charset="0"/>
                      </a:endParaRPr>
                    </a:p>
                  </a:txBody>
                  <a:tcPr/>
                </a:tc>
                <a:extLst>
                  <a:ext uri="{0D108BD9-81ED-4DB2-BD59-A6C34878D82A}">
                    <a16:rowId xmlns:a16="http://schemas.microsoft.com/office/drawing/2014/main" val="3309859447"/>
                  </a:ext>
                </a:extLst>
              </a:tr>
              <a:tr h="370840">
                <a:tc>
                  <a:txBody>
                    <a:bodyPr/>
                    <a:lstStyle/>
                    <a:p>
                      <a:r>
                        <a:rPr lang="en-US" sz="1800" dirty="0">
                          <a:solidFill>
                            <a:schemeClr val="tx1">
                              <a:lumMod val="65000"/>
                              <a:lumOff val="35000"/>
                            </a:schemeClr>
                          </a:solidFill>
                        </a:rPr>
                        <a:t>CORBA (common object request broker architecture)</a:t>
                      </a:r>
                      <a:endParaRPr lang="en-US" sz="1800" dirty="0">
                        <a:solidFill>
                          <a:schemeClr val="tx1">
                            <a:lumMod val="65000"/>
                            <a:lumOff val="35000"/>
                          </a:schemeClr>
                        </a:solidFill>
                        <a:latin typeface="Sherman Sans Book" pitchFamily="50" charset="0"/>
                        <a:ea typeface="Sherman Sans Book" pitchFamily="50" charset="0"/>
                      </a:endParaRPr>
                    </a:p>
                  </a:txBody>
                  <a:tcPr/>
                </a:tc>
                <a:tc>
                  <a:txBody>
                    <a:bodyPr/>
                    <a:lstStyle/>
                    <a:p>
                      <a:r>
                        <a:rPr lang="en-US" sz="1800" dirty="0">
                          <a:solidFill>
                            <a:schemeClr val="tx1">
                              <a:lumMod val="65000"/>
                              <a:lumOff val="35000"/>
                            </a:schemeClr>
                          </a:solidFill>
                        </a:rPr>
                        <a:t>Business logic procedure call and data exchange</a:t>
                      </a:r>
                      <a:endParaRPr lang="en-US" sz="1800" dirty="0">
                        <a:solidFill>
                          <a:schemeClr val="tx1">
                            <a:lumMod val="65000"/>
                            <a:lumOff val="35000"/>
                          </a:schemeClr>
                        </a:solidFill>
                        <a:latin typeface="Sherman Sans Book" pitchFamily="50" charset="0"/>
                        <a:ea typeface="Sherman Sans Book" pitchFamily="50" charset="0"/>
                      </a:endParaRPr>
                    </a:p>
                  </a:txBody>
                  <a:tcPr/>
                </a:tc>
                <a:extLst>
                  <a:ext uri="{0D108BD9-81ED-4DB2-BD59-A6C34878D82A}">
                    <a16:rowId xmlns:a16="http://schemas.microsoft.com/office/drawing/2014/main" val="3345697548"/>
                  </a:ext>
                </a:extLst>
              </a:tr>
              <a:tr h="370840">
                <a:tc>
                  <a:txBody>
                    <a:bodyPr/>
                    <a:lstStyle/>
                    <a:p>
                      <a:r>
                        <a:rPr lang="en-US" sz="1800" dirty="0">
                          <a:solidFill>
                            <a:schemeClr val="tx1">
                              <a:lumMod val="65000"/>
                              <a:lumOff val="35000"/>
                            </a:schemeClr>
                          </a:solidFill>
                        </a:rPr>
                        <a:t>REST (representational state transfer)</a:t>
                      </a:r>
                      <a:endParaRPr lang="en-US" sz="1800" dirty="0">
                        <a:solidFill>
                          <a:schemeClr val="tx1">
                            <a:lumMod val="65000"/>
                            <a:lumOff val="35000"/>
                          </a:schemeClr>
                        </a:solidFill>
                        <a:latin typeface="Sherman Sans Book" pitchFamily="50" charset="0"/>
                        <a:ea typeface="Sherman Sans Book" pitchFamily="50" charset="0"/>
                      </a:endParaRPr>
                    </a:p>
                  </a:txBody>
                  <a:tcPr/>
                </a:tc>
                <a:tc>
                  <a:txBody>
                    <a:bodyPr/>
                    <a:lstStyle/>
                    <a:p>
                      <a:r>
                        <a:rPr lang="en-US" sz="1800" dirty="0">
                          <a:solidFill>
                            <a:schemeClr val="tx1">
                              <a:lumMod val="65000"/>
                              <a:lumOff val="35000"/>
                            </a:schemeClr>
                          </a:solidFill>
                        </a:rPr>
                        <a:t>A “pattern” that uses HTTP protocol for business logic/data exchange; foundation of most web APIs</a:t>
                      </a:r>
                      <a:endParaRPr lang="en-US" sz="1800" dirty="0">
                        <a:solidFill>
                          <a:schemeClr val="tx1">
                            <a:lumMod val="65000"/>
                            <a:lumOff val="35000"/>
                          </a:schemeClr>
                        </a:solidFill>
                        <a:latin typeface="Sherman Sans Book" pitchFamily="50" charset="0"/>
                        <a:ea typeface="Sherman Sans Book" pitchFamily="50" charset="0"/>
                      </a:endParaRPr>
                    </a:p>
                  </a:txBody>
                  <a:tcPr/>
                </a:tc>
                <a:extLst>
                  <a:ext uri="{0D108BD9-81ED-4DB2-BD59-A6C34878D82A}">
                    <a16:rowId xmlns:a16="http://schemas.microsoft.com/office/drawing/2014/main" val="869752616"/>
                  </a:ext>
                </a:extLst>
              </a:tr>
              <a:tr h="370840">
                <a:tc>
                  <a:txBody>
                    <a:bodyPr/>
                    <a:lstStyle/>
                    <a:p>
                      <a:r>
                        <a:rPr lang="en-US" sz="1800" dirty="0">
                          <a:solidFill>
                            <a:schemeClr val="tx1">
                              <a:lumMod val="65000"/>
                              <a:lumOff val="35000"/>
                            </a:schemeClr>
                          </a:solidFill>
                        </a:rPr>
                        <a:t>SOAP (simple object access protocol)</a:t>
                      </a:r>
                      <a:endParaRPr lang="en-US" sz="1800" dirty="0">
                        <a:solidFill>
                          <a:schemeClr val="tx1">
                            <a:lumMod val="65000"/>
                            <a:lumOff val="35000"/>
                          </a:schemeClr>
                        </a:solidFill>
                        <a:latin typeface="Sherman Sans Book" pitchFamily="50" charset="0"/>
                        <a:ea typeface="Sherman Sans Book" pitchFamily="50" charset="0"/>
                      </a:endParaRPr>
                    </a:p>
                  </a:txBody>
                  <a:tcPr/>
                </a:tc>
                <a:tc>
                  <a:txBody>
                    <a:bodyPr/>
                    <a:lstStyle/>
                    <a:p>
                      <a:r>
                        <a:rPr lang="en-US" sz="1800" dirty="0">
                          <a:solidFill>
                            <a:schemeClr val="tx1">
                              <a:lumMod val="65000"/>
                              <a:lumOff val="35000"/>
                            </a:schemeClr>
                          </a:solidFill>
                        </a:rPr>
                        <a:t>Like REST but more overhead/payload</a:t>
                      </a:r>
                      <a:endParaRPr lang="en-US" sz="1800" dirty="0">
                        <a:solidFill>
                          <a:schemeClr val="tx1">
                            <a:lumMod val="65000"/>
                            <a:lumOff val="35000"/>
                          </a:schemeClr>
                        </a:solidFill>
                        <a:latin typeface="Sherman Sans Book" pitchFamily="50" charset="0"/>
                        <a:ea typeface="Sherman Sans Book" pitchFamily="50" charset="0"/>
                      </a:endParaRPr>
                    </a:p>
                  </a:txBody>
                  <a:tcPr/>
                </a:tc>
                <a:extLst>
                  <a:ext uri="{0D108BD9-81ED-4DB2-BD59-A6C34878D82A}">
                    <a16:rowId xmlns:a16="http://schemas.microsoft.com/office/drawing/2014/main" val="1153690624"/>
                  </a:ext>
                </a:extLst>
              </a:tr>
              <a:tr h="370840">
                <a:tc>
                  <a:txBody>
                    <a:bodyPr/>
                    <a:lstStyle/>
                    <a:p>
                      <a:r>
                        <a:rPr lang="en-US" sz="1800" dirty="0">
                          <a:solidFill>
                            <a:schemeClr val="tx1">
                              <a:lumMod val="65000"/>
                              <a:lumOff val="35000"/>
                            </a:schemeClr>
                          </a:solidFill>
                        </a:rPr>
                        <a:t>ODATA (open data protocol)</a:t>
                      </a:r>
                      <a:endParaRPr lang="en-US" sz="1800" dirty="0">
                        <a:solidFill>
                          <a:schemeClr val="tx1">
                            <a:lumMod val="65000"/>
                            <a:lumOff val="35000"/>
                          </a:schemeClr>
                        </a:solidFill>
                        <a:latin typeface="Sherman Sans Book" pitchFamily="50" charset="0"/>
                        <a:ea typeface="Sherman Sans Book" pitchFamily="50" charset="0"/>
                      </a:endParaRPr>
                    </a:p>
                  </a:txBody>
                  <a:tcPr/>
                </a:tc>
                <a:tc>
                  <a:txBody>
                    <a:bodyPr/>
                    <a:lstStyle/>
                    <a:p>
                      <a:r>
                        <a:rPr lang="en-US" sz="1800" dirty="0">
                          <a:solidFill>
                            <a:schemeClr val="tx1">
                              <a:lumMod val="65000"/>
                              <a:lumOff val="35000"/>
                            </a:schemeClr>
                          </a:solidFill>
                        </a:rPr>
                        <a:t>A spec for CRUD over HTTP using the REST patterns</a:t>
                      </a:r>
                      <a:endParaRPr lang="en-US" sz="1800" dirty="0">
                        <a:solidFill>
                          <a:schemeClr val="tx1">
                            <a:lumMod val="65000"/>
                            <a:lumOff val="35000"/>
                          </a:schemeClr>
                        </a:solidFill>
                        <a:latin typeface="Sherman Sans Book" pitchFamily="50" charset="0"/>
                        <a:ea typeface="Sherman Sans Book" pitchFamily="50" charset="0"/>
                      </a:endParaRPr>
                    </a:p>
                  </a:txBody>
                  <a:tcPr/>
                </a:tc>
                <a:extLst>
                  <a:ext uri="{0D108BD9-81ED-4DB2-BD59-A6C34878D82A}">
                    <a16:rowId xmlns:a16="http://schemas.microsoft.com/office/drawing/2014/main" val="1782710963"/>
                  </a:ext>
                </a:extLst>
              </a:tr>
            </a:tbl>
          </a:graphicData>
        </a:graphic>
      </p:graphicFrame>
    </p:spTree>
    <p:extLst>
      <p:ext uri="{BB962C8B-B14F-4D97-AF65-F5344CB8AC3E}">
        <p14:creationId xmlns:p14="http://schemas.microsoft.com/office/powerpoint/2010/main" val="1837393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What is required whenever a layer of an application is scaled up over a network?</a:t>
            </a:r>
          </a:p>
          <a:p>
            <a:pPr marL="0" indent="0">
              <a:buNone/>
            </a:pPr>
            <a:br>
              <a:rPr lang="en-US" sz="3200" dirty="0"/>
            </a:br>
            <a:endParaRPr lang="en-US" sz="3200" dirty="0"/>
          </a:p>
          <a:p>
            <a:pPr marL="514350" indent="-514350">
              <a:buAutoNum type="alphaLcPeriod"/>
            </a:pPr>
            <a:r>
              <a:rPr lang="en-US" sz="3200" dirty="0"/>
              <a:t>A monolithic application</a:t>
            </a:r>
          </a:p>
          <a:p>
            <a:pPr marL="514350" indent="-514350">
              <a:buAutoNum type="alphaLcPeriod"/>
            </a:pPr>
            <a:r>
              <a:rPr lang="en-US" sz="3200" dirty="0"/>
              <a:t>Networked file storage like google drive</a:t>
            </a:r>
          </a:p>
          <a:p>
            <a:pPr marL="514350" indent="-514350">
              <a:buAutoNum type="alphaLcPeriod"/>
            </a:pPr>
            <a:r>
              <a:rPr lang="en-US" sz="3200" dirty="0"/>
              <a:t>A DBMS</a:t>
            </a:r>
          </a:p>
          <a:p>
            <a:pPr marL="514350" indent="-514350">
              <a:buAutoNum type="alphaLcPeriod"/>
            </a:pPr>
            <a:r>
              <a:rPr lang="en-US" sz="3200" dirty="0"/>
              <a:t>Middleware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4270784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44B1-2215-485B-B227-E2C9B51BD457}"/>
              </a:ext>
            </a:extLst>
          </p:cNvPr>
          <p:cNvSpPr>
            <a:spLocks noGrp="1"/>
          </p:cNvSpPr>
          <p:nvPr>
            <p:ph type="title"/>
          </p:nvPr>
        </p:nvSpPr>
        <p:spPr/>
        <p:txBody>
          <a:bodyPr/>
          <a:lstStyle/>
          <a:p>
            <a:r>
              <a:rPr lang="en-US" dirty="0"/>
              <a:t>2-Tier Client/Server</a:t>
            </a:r>
          </a:p>
        </p:txBody>
      </p:sp>
      <p:sp>
        <p:nvSpPr>
          <p:cNvPr id="3" name="Content Placeholder 2">
            <a:extLst>
              <a:ext uri="{FF2B5EF4-FFF2-40B4-BE49-F238E27FC236}">
                <a16:creationId xmlns:a16="http://schemas.microsoft.com/office/drawing/2014/main" id="{7400EEFE-E094-45C1-BB70-E5643F7E6F4C}"/>
              </a:ext>
            </a:extLst>
          </p:cNvPr>
          <p:cNvSpPr>
            <a:spLocks noGrp="1"/>
          </p:cNvSpPr>
          <p:nvPr>
            <p:ph idx="1"/>
          </p:nvPr>
        </p:nvSpPr>
        <p:spPr>
          <a:xfrm>
            <a:off x="693018" y="1690688"/>
            <a:ext cx="5394579" cy="4618672"/>
          </a:xfrm>
        </p:spPr>
        <p:txBody>
          <a:bodyPr>
            <a:normAutofit/>
          </a:bodyPr>
          <a:lstStyle/>
          <a:p>
            <a:r>
              <a:rPr lang="en-US" dirty="0"/>
              <a:t>In 2 Tier client/server the application is split in two parts separated by one layer of middleware.</a:t>
            </a:r>
          </a:p>
          <a:p>
            <a:r>
              <a:rPr lang="en-US" dirty="0"/>
              <a:t>This makes the application multi-user and multi-Site.</a:t>
            </a:r>
          </a:p>
          <a:p>
            <a:r>
              <a:rPr lang="en-US" dirty="0"/>
              <a:t>Common architecture in the pre-consumer Internet era of the 90’s.</a:t>
            </a:r>
          </a:p>
        </p:txBody>
      </p:sp>
      <p:grpSp>
        <p:nvGrpSpPr>
          <p:cNvPr id="6" name="Group 5">
            <a:extLst>
              <a:ext uri="{FF2B5EF4-FFF2-40B4-BE49-F238E27FC236}">
                <a16:creationId xmlns:a16="http://schemas.microsoft.com/office/drawing/2014/main" id="{271BEEFA-B6FF-4659-A341-59E44FC0037A}"/>
              </a:ext>
            </a:extLst>
          </p:cNvPr>
          <p:cNvGrpSpPr/>
          <p:nvPr/>
        </p:nvGrpSpPr>
        <p:grpSpPr>
          <a:xfrm>
            <a:off x="7395838" y="1788959"/>
            <a:ext cx="2842164" cy="1499616"/>
            <a:chOff x="5871838" y="2014774"/>
            <a:chExt cx="2842164" cy="1499616"/>
          </a:xfrm>
        </p:grpSpPr>
        <p:sp>
          <p:nvSpPr>
            <p:cNvPr id="7" name="Rectangle 6">
              <a:extLst>
                <a:ext uri="{FF2B5EF4-FFF2-40B4-BE49-F238E27FC236}">
                  <a16:creationId xmlns:a16="http://schemas.microsoft.com/office/drawing/2014/main" id="{EEAF4444-D4F4-4140-B932-FAC1FDD1436D}"/>
                </a:ext>
              </a:extLst>
            </p:cNvPr>
            <p:cNvSpPr/>
            <p:nvPr/>
          </p:nvSpPr>
          <p:spPr>
            <a:xfrm>
              <a:off x="5871838" y="2014774"/>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7C8B894B-DDED-4A19-9797-2DF14E3EFD96}"/>
                </a:ext>
              </a:extLst>
            </p:cNvPr>
            <p:cNvGrpSpPr/>
            <p:nvPr/>
          </p:nvGrpSpPr>
          <p:grpSpPr>
            <a:xfrm>
              <a:off x="6148188" y="2118452"/>
              <a:ext cx="2322102" cy="631968"/>
              <a:chOff x="193650" y="4236215"/>
              <a:chExt cx="2322102" cy="631968"/>
            </a:xfrm>
          </p:grpSpPr>
          <p:sp>
            <p:nvSpPr>
              <p:cNvPr id="13" name="TextBox 12">
                <a:extLst>
                  <a:ext uri="{FF2B5EF4-FFF2-40B4-BE49-F238E27FC236}">
                    <a16:creationId xmlns:a16="http://schemas.microsoft.com/office/drawing/2014/main" id="{A3756AAF-18BE-4CBA-BF17-984BE46B81D1}"/>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sp>
            <p:nvSpPr>
              <p:cNvPr id="12" name="Rectangle 11" descr="Bar chart">
                <a:extLst>
                  <a:ext uri="{FF2B5EF4-FFF2-40B4-BE49-F238E27FC236}">
                    <a16:creationId xmlns:a16="http://schemas.microsoft.com/office/drawing/2014/main" id="{59730E18-289F-4FD2-A1F8-306228B7A377}"/>
                  </a:ext>
                </a:extLst>
              </p:cNvPr>
              <p:cNvSpPr/>
              <p:nvPr/>
            </p:nvSpPr>
            <p:spPr>
              <a:xfrm>
                <a:off x="193650" y="423621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grpSp>
        <p:grpSp>
          <p:nvGrpSpPr>
            <p:cNvPr id="9" name="Group 8">
              <a:extLst>
                <a:ext uri="{FF2B5EF4-FFF2-40B4-BE49-F238E27FC236}">
                  <a16:creationId xmlns:a16="http://schemas.microsoft.com/office/drawing/2014/main" id="{8DC88DEC-1212-44E6-BBDA-263FC43EC075}"/>
                </a:ext>
              </a:extLst>
            </p:cNvPr>
            <p:cNvGrpSpPr/>
            <p:nvPr/>
          </p:nvGrpSpPr>
          <p:grpSpPr>
            <a:xfrm>
              <a:off x="6148188" y="2787542"/>
              <a:ext cx="2437592" cy="631968"/>
              <a:chOff x="193650" y="4905305"/>
              <a:chExt cx="2437592" cy="631968"/>
            </a:xfrm>
          </p:grpSpPr>
          <p:sp>
            <p:nvSpPr>
              <p:cNvPr id="11" name="TextBox 10">
                <a:extLst>
                  <a:ext uri="{FF2B5EF4-FFF2-40B4-BE49-F238E27FC236}">
                    <a16:creationId xmlns:a16="http://schemas.microsoft.com/office/drawing/2014/main" id="{E6BDBF1D-8B99-4649-80B3-D317791F8829}"/>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sp>
            <p:nvSpPr>
              <p:cNvPr id="10" name="Rectangle 9" descr="Playbook">
                <a:extLst>
                  <a:ext uri="{FF2B5EF4-FFF2-40B4-BE49-F238E27FC236}">
                    <a16:creationId xmlns:a16="http://schemas.microsoft.com/office/drawing/2014/main" id="{3FB60210-0F18-4BF1-8C5C-A1CBD204A91E}"/>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grpSp>
      </p:grpSp>
      <p:grpSp>
        <p:nvGrpSpPr>
          <p:cNvPr id="14" name="Group 13">
            <a:extLst>
              <a:ext uri="{FF2B5EF4-FFF2-40B4-BE49-F238E27FC236}">
                <a16:creationId xmlns:a16="http://schemas.microsoft.com/office/drawing/2014/main" id="{E2CDD6C8-8FA5-4F3F-8214-3E33D659E170}"/>
              </a:ext>
            </a:extLst>
          </p:cNvPr>
          <p:cNvGrpSpPr/>
          <p:nvPr/>
        </p:nvGrpSpPr>
        <p:grpSpPr>
          <a:xfrm>
            <a:off x="7395838" y="4431789"/>
            <a:ext cx="2842164" cy="1499616"/>
            <a:chOff x="5871838" y="4431789"/>
            <a:chExt cx="2842164" cy="1499616"/>
          </a:xfrm>
        </p:grpSpPr>
        <p:sp>
          <p:nvSpPr>
            <p:cNvPr id="15" name="Rectangle 14">
              <a:extLst>
                <a:ext uri="{FF2B5EF4-FFF2-40B4-BE49-F238E27FC236}">
                  <a16:creationId xmlns:a16="http://schemas.microsoft.com/office/drawing/2014/main" id="{D5D98E79-1921-423C-9D29-05DEB93A7DDD}"/>
                </a:ext>
              </a:extLst>
            </p:cNvPr>
            <p:cNvSpPr/>
            <p:nvPr/>
          </p:nvSpPr>
          <p:spPr>
            <a:xfrm>
              <a:off x="5871838" y="4431789"/>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8AB7FE6A-2507-4526-A012-F353BB39F763}"/>
                </a:ext>
              </a:extLst>
            </p:cNvPr>
            <p:cNvSpPr/>
            <p:nvPr/>
          </p:nvSpPr>
          <p:spPr>
            <a:xfrm>
              <a:off x="6874462" y="4627085"/>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17" name="Group 16">
              <a:extLst>
                <a:ext uri="{FF2B5EF4-FFF2-40B4-BE49-F238E27FC236}">
                  <a16:creationId xmlns:a16="http://schemas.microsoft.com/office/drawing/2014/main" id="{076D1E7B-4BA2-4E6D-AF3A-49C5C6F415F3}"/>
                </a:ext>
              </a:extLst>
            </p:cNvPr>
            <p:cNvGrpSpPr/>
            <p:nvPr/>
          </p:nvGrpSpPr>
          <p:grpSpPr>
            <a:xfrm>
              <a:off x="6189072" y="4577004"/>
              <a:ext cx="2322102" cy="631968"/>
              <a:chOff x="193650" y="5574395"/>
              <a:chExt cx="2322102" cy="631968"/>
            </a:xfrm>
          </p:grpSpPr>
          <p:sp>
            <p:nvSpPr>
              <p:cNvPr id="21" name="Rectangle 20" descr="Download from cloud">
                <a:extLst>
                  <a:ext uri="{FF2B5EF4-FFF2-40B4-BE49-F238E27FC236}">
                    <a16:creationId xmlns:a16="http://schemas.microsoft.com/office/drawing/2014/main" id="{3727AE6B-95B9-4562-80EB-08A3079D89DD}"/>
                  </a:ext>
                </a:extLst>
              </p:cNvPr>
              <p:cNvSpPr/>
              <p:nvPr/>
            </p:nvSpPr>
            <p:spPr>
              <a:xfrm>
                <a:off x="193650" y="5574395"/>
                <a:ext cx="631968" cy="631968"/>
              </a:xfrm>
              <a:prstGeom prst="rect">
                <a:avLst/>
              </a:prstGeom>
              <a: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118CC696-4992-4F31-BD38-BB4DEC6122C1}"/>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18" name="Group 17">
              <a:extLst>
                <a:ext uri="{FF2B5EF4-FFF2-40B4-BE49-F238E27FC236}">
                  <a16:creationId xmlns:a16="http://schemas.microsoft.com/office/drawing/2014/main" id="{481BC97C-0490-4F09-8F3E-FB7BD7287B48}"/>
                </a:ext>
              </a:extLst>
            </p:cNvPr>
            <p:cNvGrpSpPr/>
            <p:nvPr/>
          </p:nvGrpSpPr>
          <p:grpSpPr>
            <a:xfrm>
              <a:off x="6189072" y="5181597"/>
              <a:ext cx="2121608" cy="631968"/>
              <a:chOff x="193650" y="3582212"/>
              <a:chExt cx="2121608" cy="631968"/>
            </a:xfrm>
          </p:grpSpPr>
          <p:sp>
            <p:nvSpPr>
              <p:cNvPr id="19" name="Rectangle 18" descr="Database">
                <a:extLst>
                  <a:ext uri="{FF2B5EF4-FFF2-40B4-BE49-F238E27FC236}">
                    <a16:creationId xmlns:a16="http://schemas.microsoft.com/office/drawing/2014/main" id="{A4B42F85-04B8-4AF6-83A7-012A65303AD8}"/>
                  </a:ext>
                </a:extLst>
              </p:cNvPr>
              <p:cNvSpPr/>
              <p:nvPr/>
            </p:nvSpPr>
            <p:spPr>
              <a:xfrm>
                <a:off x="193650" y="3582212"/>
                <a:ext cx="631968" cy="63196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76365D9A-310B-4122-95C7-F273E367D16A}"/>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a:t>
                </a:r>
              </a:p>
            </p:txBody>
          </p:sp>
        </p:grpSp>
      </p:grpSp>
      <p:grpSp>
        <p:nvGrpSpPr>
          <p:cNvPr id="23" name="Group 22">
            <a:extLst>
              <a:ext uri="{FF2B5EF4-FFF2-40B4-BE49-F238E27FC236}">
                <a16:creationId xmlns:a16="http://schemas.microsoft.com/office/drawing/2014/main" id="{A9BEF544-D989-42A4-AB52-D178AC225D3B}"/>
              </a:ext>
            </a:extLst>
          </p:cNvPr>
          <p:cNvGrpSpPr/>
          <p:nvPr/>
        </p:nvGrpSpPr>
        <p:grpSpPr>
          <a:xfrm>
            <a:off x="8813905" y="3288575"/>
            <a:ext cx="1311256" cy="1143214"/>
            <a:chOff x="7289905" y="3288575"/>
            <a:chExt cx="1311256" cy="1143214"/>
          </a:xfrm>
        </p:grpSpPr>
        <p:cxnSp>
          <p:nvCxnSpPr>
            <p:cNvPr id="24" name="Straight Arrow Connector 23">
              <a:extLst>
                <a:ext uri="{FF2B5EF4-FFF2-40B4-BE49-F238E27FC236}">
                  <a16:creationId xmlns:a16="http://schemas.microsoft.com/office/drawing/2014/main" id="{38330346-82A5-48D0-B3BD-AB2A57C1A8A5}"/>
                </a:ext>
              </a:extLst>
            </p:cNvPr>
            <p:cNvCxnSpPr>
              <a:cxnSpLocks/>
              <a:stCxn id="7" idx="2"/>
            </p:cNvCxnSpPr>
            <p:nvPr/>
          </p:nvCxnSpPr>
          <p:spPr>
            <a:xfrm>
              <a:off x="7292920" y="3288575"/>
              <a:ext cx="0" cy="114321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4A079E5-66D1-4BA4-B914-905913334D00}"/>
                </a:ext>
              </a:extLst>
            </p:cNvPr>
            <p:cNvSpPr/>
            <p:nvPr/>
          </p:nvSpPr>
          <p:spPr>
            <a:xfrm>
              <a:off x="7289905" y="3666400"/>
              <a:ext cx="1311256" cy="646331"/>
            </a:xfrm>
            <a:prstGeom prst="rect">
              <a:avLst/>
            </a:prstGeom>
          </p:spPr>
          <p:txBody>
            <a:bodyPr wrap="none">
              <a:spAutoFit/>
            </a:bodyPr>
            <a:lstStyle/>
            <a:p>
              <a:r>
                <a:rPr lang="en-US" dirty="0"/>
                <a:t>Network + </a:t>
              </a:r>
              <a:br>
                <a:rPr lang="en-US" dirty="0"/>
              </a:br>
              <a:r>
                <a:rPr lang="en-US" dirty="0"/>
                <a:t>Middleware</a:t>
              </a:r>
            </a:p>
          </p:txBody>
        </p:sp>
      </p:grpSp>
      <p:sp>
        <p:nvSpPr>
          <p:cNvPr id="26" name="Rectangle 25">
            <a:extLst>
              <a:ext uri="{FF2B5EF4-FFF2-40B4-BE49-F238E27FC236}">
                <a16:creationId xmlns:a16="http://schemas.microsoft.com/office/drawing/2014/main" id="{8EA41D8F-3DF1-425D-923B-28BDCB9FEDA5}"/>
              </a:ext>
            </a:extLst>
          </p:cNvPr>
          <p:cNvSpPr/>
          <p:nvPr/>
        </p:nvSpPr>
        <p:spPr>
          <a:xfrm rot="16200000">
            <a:off x="6372546" y="2304915"/>
            <a:ext cx="149961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27" name="Rectangle 26">
            <a:extLst>
              <a:ext uri="{FF2B5EF4-FFF2-40B4-BE49-F238E27FC236}">
                <a16:creationId xmlns:a16="http://schemas.microsoft.com/office/drawing/2014/main" id="{8EA41D8F-3DF1-425D-923B-28BDCB9FEDA5}"/>
              </a:ext>
            </a:extLst>
          </p:cNvPr>
          <p:cNvSpPr/>
          <p:nvPr/>
        </p:nvSpPr>
        <p:spPr>
          <a:xfrm rot="16200000">
            <a:off x="6387791" y="4947745"/>
            <a:ext cx="149961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Tree>
    <p:extLst>
      <p:ext uri="{BB962C8B-B14F-4D97-AF65-F5344CB8AC3E}">
        <p14:creationId xmlns:p14="http://schemas.microsoft.com/office/powerpoint/2010/main" val="1263004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094F-603A-4D2F-BF75-E36D674A4A76}"/>
              </a:ext>
            </a:extLst>
          </p:cNvPr>
          <p:cNvSpPr>
            <a:spLocks noGrp="1"/>
          </p:cNvSpPr>
          <p:nvPr>
            <p:ph type="title"/>
          </p:nvPr>
        </p:nvSpPr>
        <p:spPr>
          <a:xfrm>
            <a:off x="838200" y="346463"/>
            <a:ext cx="10515600" cy="1325563"/>
          </a:xfrm>
        </p:spPr>
        <p:txBody>
          <a:bodyPr/>
          <a:lstStyle/>
          <a:p>
            <a:r>
              <a:rPr lang="en-US" dirty="0"/>
              <a:t>Where is the Business Logic?</a:t>
            </a:r>
          </a:p>
        </p:txBody>
      </p:sp>
      <p:sp>
        <p:nvSpPr>
          <p:cNvPr id="6" name="Text Placeholder 5">
            <a:extLst>
              <a:ext uri="{FF2B5EF4-FFF2-40B4-BE49-F238E27FC236}">
                <a16:creationId xmlns:a16="http://schemas.microsoft.com/office/drawing/2014/main" id="{1CDA86B3-C6F8-473B-944A-A2DF31DC70D0}"/>
              </a:ext>
            </a:extLst>
          </p:cNvPr>
          <p:cNvSpPr>
            <a:spLocks noGrp="1"/>
          </p:cNvSpPr>
          <p:nvPr>
            <p:ph idx="1"/>
          </p:nvPr>
        </p:nvSpPr>
        <p:spPr>
          <a:xfrm>
            <a:off x="1540042" y="1825625"/>
            <a:ext cx="9813758" cy="4351338"/>
          </a:xfrm>
        </p:spPr>
        <p:txBody>
          <a:bodyPr>
            <a:normAutofit/>
          </a:bodyPr>
          <a:lstStyle/>
          <a:p>
            <a:r>
              <a:rPr lang="en-US" sz="2400" b="1" dirty="0"/>
              <a:t>“Thin Client”</a:t>
            </a:r>
          </a:p>
        </p:txBody>
      </p:sp>
      <p:sp>
        <p:nvSpPr>
          <p:cNvPr id="7" name="Text Placeholder 6">
            <a:extLst>
              <a:ext uri="{FF2B5EF4-FFF2-40B4-BE49-F238E27FC236}">
                <a16:creationId xmlns:a16="http://schemas.microsoft.com/office/drawing/2014/main" id="{FFDE8D30-F1BE-4C68-BB8D-0D408368F07F}"/>
              </a:ext>
            </a:extLst>
          </p:cNvPr>
          <p:cNvSpPr>
            <a:spLocks noGrp="1"/>
          </p:cNvSpPr>
          <p:nvPr>
            <p:ph type="body" sz="quarter" idx="4294967295"/>
          </p:nvPr>
        </p:nvSpPr>
        <p:spPr>
          <a:xfrm>
            <a:off x="6661334" y="1788210"/>
            <a:ext cx="3567112" cy="822325"/>
          </a:xfrm>
        </p:spPr>
        <p:txBody>
          <a:bodyPr>
            <a:normAutofit/>
          </a:bodyPr>
          <a:lstStyle/>
          <a:p>
            <a:r>
              <a:rPr lang="en-US" sz="2400" b="1" dirty="0"/>
              <a:t>“Fat Client”</a:t>
            </a:r>
          </a:p>
        </p:txBody>
      </p:sp>
      <p:sp>
        <p:nvSpPr>
          <p:cNvPr id="10" name="Rectangle 9">
            <a:extLst>
              <a:ext uri="{FF2B5EF4-FFF2-40B4-BE49-F238E27FC236}">
                <a16:creationId xmlns:a16="http://schemas.microsoft.com/office/drawing/2014/main" id="{81F0A614-BDFA-421F-9CDA-0677C17AC283}"/>
              </a:ext>
            </a:extLst>
          </p:cNvPr>
          <p:cNvSpPr/>
          <p:nvPr/>
        </p:nvSpPr>
        <p:spPr>
          <a:xfrm>
            <a:off x="7301452" y="2266950"/>
            <a:ext cx="2842164" cy="2210224"/>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E7C3DB79-F444-4536-8313-CF1BD3148E1A}"/>
              </a:ext>
            </a:extLst>
          </p:cNvPr>
          <p:cNvGrpSpPr/>
          <p:nvPr/>
        </p:nvGrpSpPr>
        <p:grpSpPr>
          <a:xfrm>
            <a:off x="7577802" y="2370628"/>
            <a:ext cx="2322102" cy="631968"/>
            <a:chOff x="193650" y="4236215"/>
            <a:chExt cx="2322102" cy="631968"/>
          </a:xfrm>
        </p:grpSpPr>
        <p:sp>
          <p:nvSpPr>
            <p:cNvPr id="12" name="Rectangle 11" descr="Bar chart">
              <a:extLst>
                <a:ext uri="{FF2B5EF4-FFF2-40B4-BE49-F238E27FC236}">
                  <a16:creationId xmlns:a16="http://schemas.microsoft.com/office/drawing/2014/main" id="{2E930CD6-8EF0-49B4-A9F0-B7D8E1EA60BA}"/>
                </a:ext>
              </a:extLst>
            </p:cNvPr>
            <p:cNvSpPr/>
            <p:nvPr/>
          </p:nvSpPr>
          <p:spPr>
            <a:xfrm>
              <a:off x="193650" y="423621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F4B07F38-232A-4498-9125-EAD0250547C0}"/>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14" name="Group 13">
            <a:extLst>
              <a:ext uri="{FF2B5EF4-FFF2-40B4-BE49-F238E27FC236}">
                <a16:creationId xmlns:a16="http://schemas.microsoft.com/office/drawing/2014/main" id="{F53AA48B-9255-40E7-9E48-0EEDBF9062B8}"/>
              </a:ext>
            </a:extLst>
          </p:cNvPr>
          <p:cNvGrpSpPr/>
          <p:nvPr/>
        </p:nvGrpSpPr>
        <p:grpSpPr>
          <a:xfrm>
            <a:off x="7577802" y="3039718"/>
            <a:ext cx="2437592" cy="631968"/>
            <a:chOff x="193650" y="4905305"/>
            <a:chExt cx="2437592" cy="631968"/>
          </a:xfrm>
        </p:grpSpPr>
        <p:sp>
          <p:nvSpPr>
            <p:cNvPr id="15" name="Rectangle 14" descr="Playbook">
              <a:extLst>
                <a:ext uri="{FF2B5EF4-FFF2-40B4-BE49-F238E27FC236}">
                  <a16:creationId xmlns:a16="http://schemas.microsoft.com/office/drawing/2014/main" id="{F5C672C7-3FF9-430C-8C2D-8CFF0FCF109E}"/>
                </a:ext>
              </a:extLst>
            </p:cNvPr>
            <p:cNvSpPr/>
            <p:nvPr/>
          </p:nvSpPr>
          <p:spPr>
            <a:xfrm>
              <a:off x="193650" y="4905305"/>
              <a:ext cx="631968" cy="631968"/>
            </a:xfrm>
            <a:prstGeom prst="rect">
              <a:avLst/>
            </a:prstGeom>
            <a: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6" name="TextBox 15">
              <a:extLst>
                <a:ext uri="{FF2B5EF4-FFF2-40B4-BE49-F238E27FC236}">
                  <a16:creationId xmlns:a16="http://schemas.microsoft.com/office/drawing/2014/main" id="{3FEF3F78-D66B-401B-8B9F-DCF098A9C32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17" name="Rectangle 16">
            <a:extLst>
              <a:ext uri="{FF2B5EF4-FFF2-40B4-BE49-F238E27FC236}">
                <a16:creationId xmlns:a16="http://schemas.microsoft.com/office/drawing/2014/main" id="{72FBAAA4-617E-4083-97D4-A49C73C5255F}"/>
              </a:ext>
            </a:extLst>
          </p:cNvPr>
          <p:cNvSpPr/>
          <p:nvPr/>
        </p:nvSpPr>
        <p:spPr>
          <a:xfrm>
            <a:off x="7301452" y="5630248"/>
            <a:ext cx="2842164"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167DB633-30A3-4373-ABD9-38CB7F02176D}"/>
              </a:ext>
            </a:extLst>
          </p:cNvPr>
          <p:cNvSpPr/>
          <p:nvPr/>
        </p:nvSpPr>
        <p:spPr>
          <a:xfrm>
            <a:off x="8304076" y="5105077"/>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19" name="Group 18">
            <a:extLst>
              <a:ext uri="{FF2B5EF4-FFF2-40B4-BE49-F238E27FC236}">
                <a16:creationId xmlns:a16="http://schemas.microsoft.com/office/drawing/2014/main" id="{69603C19-F3D8-42E2-BF89-4AB431553ABD}"/>
              </a:ext>
            </a:extLst>
          </p:cNvPr>
          <p:cNvGrpSpPr/>
          <p:nvPr/>
        </p:nvGrpSpPr>
        <p:grpSpPr>
          <a:xfrm>
            <a:off x="7577802" y="3688131"/>
            <a:ext cx="2322102" cy="631968"/>
            <a:chOff x="193650" y="5574395"/>
            <a:chExt cx="2322102" cy="631968"/>
          </a:xfrm>
        </p:grpSpPr>
        <p:sp>
          <p:nvSpPr>
            <p:cNvPr id="20" name="Rectangle 19" descr="Download from cloud">
              <a:extLst>
                <a:ext uri="{FF2B5EF4-FFF2-40B4-BE49-F238E27FC236}">
                  <a16:creationId xmlns:a16="http://schemas.microsoft.com/office/drawing/2014/main" id="{D8C915AE-EBC3-434B-8D72-3BEDCE1D126B}"/>
                </a:ext>
              </a:extLst>
            </p:cNvPr>
            <p:cNvSpPr/>
            <p:nvPr/>
          </p:nvSpPr>
          <p:spPr>
            <a:xfrm>
              <a:off x="193650" y="5574395"/>
              <a:ext cx="631968" cy="631968"/>
            </a:xfrm>
            <a:prstGeom prst="rect">
              <a:avLst/>
            </a:prstGeom>
            <a: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21" name="TextBox 20">
              <a:extLst>
                <a:ext uri="{FF2B5EF4-FFF2-40B4-BE49-F238E27FC236}">
                  <a16:creationId xmlns:a16="http://schemas.microsoft.com/office/drawing/2014/main" id="{EFA3F45C-AEE8-4ED3-8123-B6ABF6245D79}"/>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22" name="Group 21">
            <a:extLst>
              <a:ext uri="{FF2B5EF4-FFF2-40B4-BE49-F238E27FC236}">
                <a16:creationId xmlns:a16="http://schemas.microsoft.com/office/drawing/2014/main" id="{6E3E23A3-A9CB-4404-AAC1-C8421E6C9E81}"/>
              </a:ext>
            </a:extLst>
          </p:cNvPr>
          <p:cNvGrpSpPr/>
          <p:nvPr/>
        </p:nvGrpSpPr>
        <p:grpSpPr>
          <a:xfrm>
            <a:off x="7618686" y="5659588"/>
            <a:ext cx="2121608" cy="631968"/>
            <a:chOff x="193650" y="3582212"/>
            <a:chExt cx="2121608" cy="631968"/>
          </a:xfrm>
        </p:grpSpPr>
        <p:sp>
          <p:nvSpPr>
            <p:cNvPr id="23" name="Rectangle 22" descr="Database">
              <a:extLst>
                <a:ext uri="{FF2B5EF4-FFF2-40B4-BE49-F238E27FC236}">
                  <a16:creationId xmlns:a16="http://schemas.microsoft.com/office/drawing/2014/main" id="{FBF739B9-ED2D-41A7-BAA6-170B00866DA4}"/>
                </a:ext>
              </a:extLst>
            </p:cNvPr>
            <p:cNvSpPr/>
            <p:nvPr/>
          </p:nvSpPr>
          <p:spPr>
            <a:xfrm>
              <a:off x="193650" y="3582212"/>
              <a:ext cx="631968" cy="6319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24" name="TextBox 23">
              <a:extLst>
                <a:ext uri="{FF2B5EF4-FFF2-40B4-BE49-F238E27FC236}">
                  <a16:creationId xmlns:a16="http://schemas.microsoft.com/office/drawing/2014/main" id="{7E817C7A-7C83-4DFE-8979-31CC3338282E}"/>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a:t>
              </a:r>
            </a:p>
          </p:txBody>
        </p:sp>
      </p:grpSp>
      <p:cxnSp>
        <p:nvCxnSpPr>
          <p:cNvPr id="26" name="Straight Arrow Connector 25">
            <a:extLst>
              <a:ext uri="{FF2B5EF4-FFF2-40B4-BE49-F238E27FC236}">
                <a16:creationId xmlns:a16="http://schemas.microsoft.com/office/drawing/2014/main" id="{9774507E-6832-4FFC-9A76-D8A1A7C9CA7B}"/>
              </a:ext>
            </a:extLst>
          </p:cNvPr>
          <p:cNvCxnSpPr>
            <a:cxnSpLocks/>
            <a:stCxn id="10" idx="2"/>
            <a:endCxn id="17" idx="0"/>
          </p:cNvCxnSpPr>
          <p:nvPr/>
        </p:nvCxnSpPr>
        <p:spPr>
          <a:xfrm>
            <a:off x="8722534" y="4477174"/>
            <a:ext cx="0" cy="115307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99D2D81-53D7-4732-9EE9-65C8B03F2D6B}"/>
              </a:ext>
            </a:extLst>
          </p:cNvPr>
          <p:cNvSpPr/>
          <p:nvPr/>
        </p:nvSpPr>
        <p:spPr>
          <a:xfrm>
            <a:off x="8722535" y="4819686"/>
            <a:ext cx="1743939" cy="646331"/>
          </a:xfrm>
          <a:prstGeom prst="rect">
            <a:avLst/>
          </a:prstGeom>
        </p:spPr>
        <p:txBody>
          <a:bodyPr wrap="none">
            <a:spAutoFit/>
          </a:bodyPr>
          <a:lstStyle/>
          <a:p>
            <a:r>
              <a:rPr lang="en-US" dirty="0"/>
              <a:t>Network + </a:t>
            </a:r>
            <a:br>
              <a:rPr lang="en-US" dirty="0"/>
            </a:br>
            <a:r>
              <a:rPr lang="en-US" dirty="0"/>
              <a:t>ODBC (example)</a:t>
            </a:r>
          </a:p>
        </p:txBody>
      </p:sp>
      <p:sp>
        <p:nvSpPr>
          <p:cNvPr id="53" name="Rectangle 52">
            <a:extLst>
              <a:ext uri="{FF2B5EF4-FFF2-40B4-BE49-F238E27FC236}">
                <a16:creationId xmlns:a16="http://schemas.microsoft.com/office/drawing/2014/main" id="{A8819AB5-E01B-449D-A440-8D221B9BE660}"/>
              </a:ext>
            </a:extLst>
          </p:cNvPr>
          <p:cNvSpPr/>
          <p:nvPr/>
        </p:nvSpPr>
        <p:spPr>
          <a:xfrm rot="16200000">
            <a:off x="5862082" y="3130294"/>
            <a:ext cx="2226055"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grpSp>
        <p:nvGrpSpPr>
          <p:cNvPr id="3" name="Group 2">
            <a:extLst>
              <a:ext uri="{FF2B5EF4-FFF2-40B4-BE49-F238E27FC236}">
                <a16:creationId xmlns:a16="http://schemas.microsoft.com/office/drawing/2014/main" id="{EABFCFBD-AD1D-4B78-85C4-3651CD631260}"/>
              </a:ext>
            </a:extLst>
          </p:cNvPr>
          <p:cNvGrpSpPr/>
          <p:nvPr/>
        </p:nvGrpSpPr>
        <p:grpSpPr>
          <a:xfrm>
            <a:off x="1711735" y="2341097"/>
            <a:ext cx="3722158" cy="3964621"/>
            <a:chOff x="1711735" y="2341097"/>
            <a:chExt cx="3722158" cy="3964621"/>
          </a:xfrm>
        </p:grpSpPr>
        <p:sp>
          <p:nvSpPr>
            <p:cNvPr id="36" name="Rectangle 35">
              <a:extLst>
                <a:ext uri="{FF2B5EF4-FFF2-40B4-BE49-F238E27FC236}">
                  <a16:creationId xmlns:a16="http://schemas.microsoft.com/office/drawing/2014/main" id="{4A40C1BE-297F-4C78-BA6A-523443D36667}"/>
                </a:ext>
              </a:extLst>
            </p:cNvPr>
            <p:cNvSpPr/>
            <p:nvPr/>
          </p:nvSpPr>
          <p:spPr>
            <a:xfrm>
              <a:off x="2235846" y="4219940"/>
              <a:ext cx="2842164" cy="208577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8" name="Group 37">
              <a:extLst>
                <a:ext uri="{FF2B5EF4-FFF2-40B4-BE49-F238E27FC236}">
                  <a16:creationId xmlns:a16="http://schemas.microsoft.com/office/drawing/2014/main" id="{1E284523-5A9B-43BF-831F-DFE4EB62AE9D}"/>
                </a:ext>
              </a:extLst>
            </p:cNvPr>
            <p:cNvGrpSpPr/>
            <p:nvPr/>
          </p:nvGrpSpPr>
          <p:grpSpPr>
            <a:xfrm>
              <a:off x="2560765" y="4931238"/>
              <a:ext cx="2322102" cy="631968"/>
              <a:chOff x="193650" y="5574395"/>
              <a:chExt cx="2322102" cy="631968"/>
            </a:xfrm>
          </p:grpSpPr>
          <p:sp>
            <p:nvSpPr>
              <p:cNvPr id="39" name="Rectangle 38" descr="Download from cloud">
                <a:extLst>
                  <a:ext uri="{FF2B5EF4-FFF2-40B4-BE49-F238E27FC236}">
                    <a16:creationId xmlns:a16="http://schemas.microsoft.com/office/drawing/2014/main" id="{4EBBEE4A-8989-4338-B4A6-02A7DD4F13BE}"/>
                  </a:ext>
                </a:extLst>
              </p:cNvPr>
              <p:cNvSpPr/>
              <p:nvPr/>
            </p:nvSpPr>
            <p:spPr>
              <a:xfrm>
                <a:off x="193650" y="5574395"/>
                <a:ext cx="631968" cy="631968"/>
              </a:xfrm>
              <a:prstGeom prst="rect">
                <a:avLst/>
              </a:prstGeom>
              <a: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40" name="TextBox 39">
                <a:extLst>
                  <a:ext uri="{FF2B5EF4-FFF2-40B4-BE49-F238E27FC236}">
                    <a16:creationId xmlns:a16="http://schemas.microsoft.com/office/drawing/2014/main" id="{AFC83943-FD32-443B-8960-8790629B6B59}"/>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41" name="Group 40">
              <a:extLst>
                <a:ext uri="{FF2B5EF4-FFF2-40B4-BE49-F238E27FC236}">
                  <a16:creationId xmlns:a16="http://schemas.microsoft.com/office/drawing/2014/main" id="{DACF7BCF-D4B5-4F6A-89C9-70E8A15EAF8B}"/>
                </a:ext>
              </a:extLst>
            </p:cNvPr>
            <p:cNvGrpSpPr/>
            <p:nvPr/>
          </p:nvGrpSpPr>
          <p:grpSpPr>
            <a:xfrm>
              <a:off x="2553080" y="5555910"/>
              <a:ext cx="2121608" cy="631968"/>
              <a:chOff x="193650" y="3582212"/>
              <a:chExt cx="2121608" cy="631968"/>
            </a:xfrm>
          </p:grpSpPr>
          <p:sp>
            <p:nvSpPr>
              <p:cNvPr id="42" name="Rectangle 41" descr="Database">
                <a:extLst>
                  <a:ext uri="{FF2B5EF4-FFF2-40B4-BE49-F238E27FC236}">
                    <a16:creationId xmlns:a16="http://schemas.microsoft.com/office/drawing/2014/main" id="{82788ACD-F45B-4DB3-A370-BAD1DAB85185}"/>
                  </a:ext>
                </a:extLst>
              </p:cNvPr>
              <p:cNvSpPr/>
              <p:nvPr/>
            </p:nvSpPr>
            <p:spPr>
              <a:xfrm>
                <a:off x="193650" y="3582212"/>
                <a:ext cx="631968" cy="631968"/>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43" name="TextBox 42">
                <a:extLst>
                  <a:ext uri="{FF2B5EF4-FFF2-40B4-BE49-F238E27FC236}">
                    <a16:creationId xmlns:a16="http://schemas.microsoft.com/office/drawing/2014/main" id="{2CD7C42C-4D2F-4F74-B2A0-D5D4D08F75D6}"/>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a:t>
                </a:r>
              </a:p>
            </p:txBody>
          </p:sp>
        </p:grpSp>
        <p:sp>
          <p:nvSpPr>
            <p:cNvPr id="29" name="Rectangle 28">
              <a:extLst>
                <a:ext uri="{FF2B5EF4-FFF2-40B4-BE49-F238E27FC236}">
                  <a16:creationId xmlns:a16="http://schemas.microsoft.com/office/drawing/2014/main" id="{DD061FC7-5178-4680-A164-B8ED36FE118E}"/>
                </a:ext>
              </a:extLst>
            </p:cNvPr>
            <p:cNvSpPr/>
            <p:nvPr/>
          </p:nvSpPr>
          <p:spPr>
            <a:xfrm>
              <a:off x="2235846" y="2347857"/>
              <a:ext cx="2842164"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2B638AF4-93FC-467B-A7C4-4273F1448A1C}"/>
                </a:ext>
              </a:extLst>
            </p:cNvPr>
            <p:cNvGrpSpPr/>
            <p:nvPr/>
          </p:nvGrpSpPr>
          <p:grpSpPr>
            <a:xfrm>
              <a:off x="2550226" y="2405059"/>
              <a:ext cx="2322102" cy="631968"/>
              <a:chOff x="193650" y="4236215"/>
              <a:chExt cx="2322102" cy="631968"/>
            </a:xfrm>
          </p:grpSpPr>
          <p:sp>
            <p:nvSpPr>
              <p:cNvPr id="31" name="Rectangle 30" descr="Bar chart">
                <a:extLst>
                  <a:ext uri="{FF2B5EF4-FFF2-40B4-BE49-F238E27FC236}">
                    <a16:creationId xmlns:a16="http://schemas.microsoft.com/office/drawing/2014/main" id="{A8B4BD1F-028B-464B-9D06-DBE6406443FA}"/>
                  </a:ext>
                </a:extLst>
              </p:cNvPr>
              <p:cNvSpPr/>
              <p:nvPr/>
            </p:nvSpPr>
            <p:spPr>
              <a:xfrm>
                <a:off x="193650" y="423621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32" name="TextBox 31">
                <a:extLst>
                  <a:ext uri="{FF2B5EF4-FFF2-40B4-BE49-F238E27FC236}">
                    <a16:creationId xmlns:a16="http://schemas.microsoft.com/office/drawing/2014/main" id="{00CE532E-9CDF-4752-896E-E30D10CD55E4}"/>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33" name="Group 32">
              <a:extLst>
                <a:ext uri="{FF2B5EF4-FFF2-40B4-BE49-F238E27FC236}">
                  <a16:creationId xmlns:a16="http://schemas.microsoft.com/office/drawing/2014/main" id="{942A268D-9793-4E17-B9DB-CC9D01EC8CAD}"/>
                </a:ext>
              </a:extLst>
            </p:cNvPr>
            <p:cNvGrpSpPr/>
            <p:nvPr/>
          </p:nvGrpSpPr>
          <p:grpSpPr>
            <a:xfrm>
              <a:off x="2550226" y="4322899"/>
              <a:ext cx="2437592" cy="631968"/>
              <a:chOff x="193650" y="4905305"/>
              <a:chExt cx="2437592" cy="631968"/>
            </a:xfrm>
          </p:grpSpPr>
          <p:sp>
            <p:nvSpPr>
              <p:cNvPr id="34" name="Rectangle 33" descr="Playbook">
                <a:extLst>
                  <a:ext uri="{FF2B5EF4-FFF2-40B4-BE49-F238E27FC236}">
                    <a16:creationId xmlns:a16="http://schemas.microsoft.com/office/drawing/2014/main" id="{26F92216-319C-4710-9B41-4F3A781DD884}"/>
                  </a:ext>
                </a:extLst>
              </p:cNvPr>
              <p:cNvSpPr/>
              <p:nvPr/>
            </p:nvSpPr>
            <p:spPr>
              <a:xfrm>
                <a:off x="193650" y="4905305"/>
                <a:ext cx="631968" cy="631968"/>
              </a:xfrm>
              <a:prstGeom prst="rect">
                <a:avLst/>
              </a:prstGeom>
              <a: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35" name="TextBox 34">
                <a:extLst>
                  <a:ext uri="{FF2B5EF4-FFF2-40B4-BE49-F238E27FC236}">
                    <a16:creationId xmlns:a16="http://schemas.microsoft.com/office/drawing/2014/main" id="{787AAD56-CF29-4522-9E00-4F4081A39C39}"/>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37" name="Rectangle 36">
              <a:extLst>
                <a:ext uri="{FF2B5EF4-FFF2-40B4-BE49-F238E27FC236}">
                  <a16:creationId xmlns:a16="http://schemas.microsoft.com/office/drawing/2014/main" id="{283E47FD-6958-415F-82C1-33F984B272A9}"/>
                </a:ext>
              </a:extLst>
            </p:cNvPr>
            <p:cNvSpPr/>
            <p:nvPr/>
          </p:nvSpPr>
          <p:spPr>
            <a:xfrm>
              <a:off x="3238470" y="5001399"/>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cxnSp>
          <p:nvCxnSpPr>
            <p:cNvPr id="44" name="Straight Arrow Connector 43">
              <a:extLst>
                <a:ext uri="{FF2B5EF4-FFF2-40B4-BE49-F238E27FC236}">
                  <a16:creationId xmlns:a16="http://schemas.microsoft.com/office/drawing/2014/main" id="{64C39DF7-6877-49D1-9223-64C4FD80E5EF}"/>
                </a:ext>
              </a:extLst>
            </p:cNvPr>
            <p:cNvCxnSpPr>
              <a:cxnSpLocks/>
              <a:stCxn id="29" idx="2"/>
              <a:endCxn id="36" idx="0"/>
            </p:cNvCxnSpPr>
            <p:nvPr/>
          </p:nvCxnSpPr>
          <p:spPr>
            <a:xfrm>
              <a:off x="3656928" y="3127006"/>
              <a:ext cx="0" cy="1092935"/>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28348F5-2123-45B5-9A54-ED57D2986D4A}"/>
                </a:ext>
              </a:extLst>
            </p:cNvPr>
            <p:cNvSpPr/>
            <p:nvPr/>
          </p:nvSpPr>
          <p:spPr>
            <a:xfrm>
              <a:off x="3690018" y="3343765"/>
              <a:ext cx="1743875" cy="646331"/>
            </a:xfrm>
            <a:prstGeom prst="rect">
              <a:avLst/>
            </a:prstGeom>
          </p:spPr>
          <p:txBody>
            <a:bodyPr wrap="none">
              <a:spAutoFit/>
            </a:bodyPr>
            <a:lstStyle/>
            <a:p>
              <a:r>
                <a:rPr lang="en-US" dirty="0"/>
                <a:t>Network + </a:t>
              </a:r>
              <a:br>
                <a:rPr lang="en-US" dirty="0"/>
              </a:br>
              <a:r>
                <a:rPr lang="en-US" dirty="0"/>
                <a:t>Telnet (example)</a:t>
              </a:r>
            </a:p>
          </p:txBody>
        </p:sp>
        <p:sp>
          <p:nvSpPr>
            <p:cNvPr id="52" name="Rectangle 51">
              <a:extLst>
                <a:ext uri="{FF2B5EF4-FFF2-40B4-BE49-F238E27FC236}">
                  <a16:creationId xmlns:a16="http://schemas.microsoft.com/office/drawing/2014/main" id="{4DD56298-53A8-428A-9CCD-24C45B2CCFF4}"/>
                </a:ext>
              </a:extLst>
            </p:cNvPr>
            <p:cNvSpPr/>
            <p:nvPr/>
          </p:nvSpPr>
          <p:spPr>
            <a:xfrm rot="16200000">
              <a:off x="1560503" y="2500199"/>
              <a:ext cx="785908"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Clients</a:t>
              </a:r>
            </a:p>
          </p:txBody>
        </p:sp>
        <p:sp>
          <p:nvSpPr>
            <p:cNvPr id="54" name="Rectangle 53">
              <a:extLst>
                <a:ext uri="{FF2B5EF4-FFF2-40B4-BE49-F238E27FC236}">
                  <a16:creationId xmlns:a16="http://schemas.microsoft.com/office/drawing/2014/main" id="{25BBDAA4-1ECF-4664-8EF1-20CB9D6E6774}"/>
                </a:ext>
              </a:extLst>
            </p:cNvPr>
            <p:cNvSpPr/>
            <p:nvPr/>
          </p:nvSpPr>
          <p:spPr>
            <a:xfrm rot="16200000">
              <a:off x="902698" y="5028977"/>
              <a:ext cx="2085778"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grpSp>
      <p:sp>
        <p:nvSpPr>
          <p:cNvPr id="55" name="Rectangle 54">
            <a:extLst>
              <a:ext uri="{FF2B5EF4-FFF2-40B4-BE49-F238E27FC236}">
                <a16:creationId xmlns:a16="http://schemas.microsoft.com/office/drawing/2014/main" id="{2DE4D713-5A29-4BF5-83CB-94E416C32728}"/>
              </a:ext>
            </a:extLst>
          </p:cNvPr>
          <p:cNvSpPr/>
          <p:nvPr/>
        </p:nvSpPr>
        <p:spPr>
          <a:xfrm rot="16200000">
            <a:off x="6616771" y="5793051"/>
            <a:ext cx="793311"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Tree>
    <p:extLst>
      <p:ext uri="{BB962C8B-B14F-4D97-AF65-F5344CB8AC3E}">
        <p14:creationId xmlns:p14="http://schemas.microsoft.com/office/powerpoint/2010/main" val="362761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7" grpId="0" animBg="1"/>
      <p:bldP spid="27" grpId="0"/>
      <p:bldP spid="53" grpId="0" animBg="1"/>
      <p:bldP spid="5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 name="Title 1"/>
          <p:cNvSpPr>
            <a:spLocks noGrp="1"/>
          </p:cNvSpPr>
          <p:nvPr>
            <p:ph type="title"/>
          </p:nvPr>
        </p:nvSpPr>
        <p:spPr>
          <a:xfrm>
            <a:off x="686834" y="1153572"/>
            <a:ext cx="3200400" cy="4461163"/>
          </a:xfrm>
        </p:spPr>
        <p:txBody>
          <a:bodyPr>
            <a:normAutofit/>
          </a:bodyPr>
          <a:lstStyle/>
          <a:p>
            <a:r>
              <a:rPr lang="en-US" sz="4800" dirty="0">
                <a:solidFill>
                  <a:srgbClr val="FFFFFF"/>
                </a:solidFill>
              </a:rPr>
              <a:t>Thin-Client, Fat-Client examples</a:t>
            </a:r>
          </a:p>
        </p:txBody>
      </p:sp>
      <p:sp>
        <p:nvSpPr>
          <p:cNvPr id="3" name="Content Placeholder 2"/>
          <p:cNvSpPr>
            <a:spLocks noGrp="1"/>
          </p:cNvSpPr>
          <p:nvPr>
            <p:ph idx="1"/>
          </p:nvPr>
        </p:nvSpPr>
        <p:spPr>
          <a:xfrm>
            <a:off x="4447308" y="591344"/>
            <a:ext cx="6906491" cy="5585619"/>
          </a:xfrm>
        </p:spPr>
        <p:txBody>
          <a:bodyPr anchor="ctr">
            <a:normAutofit/>
          </a:bodyPr>
          <a:lstStyle/>
          <a:p>
            <a:r>
              <a:rPr lang="en-US" sz="3200" dirty="0"/>
              <a:t>Fat Clients:</a:t>
            </a:r>
          </a:p>
          <a:p>
            <a:pPr lvl="1"/>
            <a:r>
              <a:rPr lang="en-US" sz="2800" dirty="0"/>
              <a:t>The application itself must be installed before you can use it.</a:t>
            </a:r>
          </a:p>
          <a:p>
            <a:pPr lvl="1"/>
            <a:r>
              <a:rPr lang="en-US" sz="2800" dirty="0"/>
              <a:t>Playing a game like Madden or Fortnite</a:t>
            </a:r>
          </a:p>
          <a:p>
            <a:pPr lvl="1"/>
            <a:r>
              <a:rPr lang="en-US" sz="2800" dirty="0"/>
              <a:t>Microsoft Outlook for Email </a:t>
            </a:r>
          </a:p>
          <a:p>
            <a:r>
              <a:rPr lang="en-US" sz="3200" dirty="0"/>
              <a:t>Thin Clients:</a:t>
            </a:r>
          </a:p>
          <a:p>
            <a:pPr lvl="1"/>
            <a:r>
              <a:rPr lang="en-US" sz="2800" dirty="0"/>
              <a:t>Nothing needs to be installed for specific to the application for it to be used.</a:t>
            </a:r>
          </a:p>
          <a:p>
            <a:pPr lvl="1"/>
            <a:r>
              <a:rPr lang="en-US" sz="2800" dirty="0"/>
              <a:t>Playing a game in your Web Browser</a:t>
            </a:r>
          </a:p>
          <a:p>
            <a:pPr lvl="1"/>
            <a:r>
              <a:rPr lang="en-US" sz="2800" dirty="0"/>
              <a:t>Gmail or Yahoo Mail</a:t>
            </a:r>
          </a:p>
          <a:p>
            <a:pPr lvl="1"/>
            <a:endParaRPr lang="en-US" sz="2800" dirty="0"/>
          </a:p>
        </p:txBody>
      </p:sp>
    </p:spTree>
    <p:extLst>
      <p:ext uri="{BB962C8B-B14F-4D97-AF65-F5344CB8AC3E}">
        <p14:creationId xmlns:p14="http://schemas.microsoft.com/office/powerpoint/2010/main" val="4091895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What is the fundamental difference between a thin client and a fat client?</a:t>
            </a:r>
          </a:p>
          <a:p>
            <a:pPr marL="0" indent="0">
              <a:buNone/>
            </a:pPr>
            <a:br>
              <a:rPr lang="en-US" sz="3200" dirty="0"/>
            </a:br>
            <a:endParaRPr lang="en-US" sz="3200" dirty="0"/>
          </a:p>
          <a:p>
            <a:pPr marL="514350" indent="-514350">
              <a:buAutoNum type="alphaLcPeriod"/>
            </a:pPr>
            <a:r>
              <a:rPr lang="en-US" sz="3200" dirty="0"/>
              <a:t>Choice of Middleware</a:t>
            </a:r>
          </a:p>
          <a:p>
            <a:pPr marL="514350" indent="-514350">
              <a:buAutoNum type="alphaLcPeriod"/>
            </a:pPr>
            <a:r>
              <a:rPr lang="en-US" sz="3200" dirty="0"/>
              <a:t>Location of Business Logic</a:t>
            </a:r>
          </a:p>
          <a:p>
            <a:pPr marL="514350" indent="-514350">
              <a:buAutoNum type="alphaLcPeriod"/>
            </a:pPr>
            <a:r>
              <a:rPr lang="en-US" sz="3200" dirty="0"/>
              <a:t>Location of Presentation Layer</a:t>
            </a:r>
          </a:p>
          <a:p>
            <a:pPr marL="514350" indent="-514350">
              <a:buAutoNum type="alphaLcPeriod"/>
            </a:pPr>
            <a:r>
              <a:rPr lang="en-US" sz="3200" dirty="0"/>
              <a:t>Location of Database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642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29D7A8B0-4563-437C-B115-04270AE0D6BB}"/>
              </a:ext>
            </a:extLst>
          </p:cNvPr>
          <p:cNvSpPr>
            <a:spLocks noGrp="1"/>
          </p:cNvSpPr>
          <p:nvPr>
            <p:ph type="title"/>
          </p:nvPr>
        </p:nvSpPr>
        <p:spPr>
          <a:xfrm>
            <a:off x="2311147" y="365760"/>
            <a:ext cx="7569706" cy="1288238"/>
          </a:xfrm>
        </p:spPr>
        <p:txBody>
          <a:bodyPr anchor="ctr">
            <a:normAutofit/>
          </a:bodyPr>
          <a:lstStyle/>
          <a:p>
            <a:pPr algn="ctr"/>
            <a:r>
              <a:rPr lang="en-US" dirty="0">
                <a:solidFill>
                  <a:schemeClr val="bg1"/>
                </a:solidFill>
              </a:rPr>
              <a:t>What is a Database Application?</a:t>
            </a:r>
          </a:p>
        </p:txBody>
      </p:sp>
      <p:sp>
        <p:nvSpPr>
          <p:cNvPr id="5" name="Content Placeholder 4">
            <a:extLst>
              <a:ext uri="{FF2B5EF4-FFF2-40B4-BE49-F238E27FC236}">
                <a16:creationId xmlns:a16="http://schemas.microsoft.com/office/drawing/2014/main" id="{5267866C-3CAD-43E4-B6FE-41825C83020B}"/>
              </a:ext>
            </a:extLst>
          </p:cNvPr>
          <p:cNvSpPr>
            <a:spLocks noGrp="1"/>
          </p:cNvSpPr>
          <p:nvPr>
            <p:ph idx="1"/>
          </p:nvPr>
        </p:nvSpPr>
        <p:spPr>
          <a:xfrm>
            <a:off x="2026763" y="1956816"/>
            <a:ext cx="7999669" cy="4024884"/>
          </a:xfrm>
        </p:spPr>
        <p:txBody>
          <a:bodyPr anchor="t">
            <a:normAutofit/>
          </a:bodyPr>
          <a:lstStyle/>
          <a:p>
            <a:r>
              <a:rPr lang="en-US" dirty="0">
                <a:solidFill>
                  <a:schemeClr val="bg1"/>
                </a:solidFill>
              </a:rPr>
              <a:t>Application which stores its data in a database management system</a:t>
            </a:r>
          </a:p>
          <a:p>
            <a:r>
              <a:rPr lang="en-US" dirty="0">
                <a:solidFill>
                  <a:schemeClr val="bg1"/>
                </a:solidFill>
              </a:rPr>
              <a:t>Application is data focused and its design is based on its data requirements.</a:t>
            </a:r>
          </a:p>
          <a:p>
            <a:r>
              <a:rPr lang="en-US" dirty="0">
                <a:solidFill>
                  <a:schemeClr val="bg1"/>
                </a:solidFill>
              </a:rPr>
              <a:t>Implementation is a data model-first approach.</a:t>
            </a:r>
          </a:p>
          <a:p>
            <a:r>
              <a:rPr lang="en-US" dirty="0">
                <a:solidFill>
                  <a:schemeClr val="bg1"/>
                </a:solidFill>
              </a:rPr>
              <a:t>Provides user interface for the CRUD Operations</a:t>
            </a:r>
          </a:p>
          <a:p>
            <a:r>
              <a:rPr lang="en-US" dirty="0">
                <a:solidFill>
                  <a:schemeClr val="bg1"/>
                </a:solidFill>
              </a:rPr>
              <a:t>Support for users and roles</a:t>
            </a:r>
          </a:p>
          <a:p>
            <a:r>
              <a:rPr lang="en-US" dirty="0">
                <a:solidFill>
                  <a:schemeClr val="bg1"/>
                </a:solidFill>
              </a:rPr>
              <a:t>Screens and reports</a:t>
            </a:r>
          </a:p>
        </p:txBody>
      </p:sp>
    </p:spTree>
    <p:extLst>
      <p:ext uri="{BB962C8B-B14F-4D97-AF65-F5344CB8AC3E}">
        <p14:creationId xmlns:p14="http://schemas.microsoft.com/office/powerpoint/2010/main" val="36776724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CF9280-EB5D-4937-B40F-86375FB95F77}"/>
              </a:ext>
            </a:extLst>
          </p:cNvPr>
          <p:cNvSpPr>
            <a:spLocks noGrp="1"/>
          </p:cNvSpPr>
          <p:nvPr>
            <p:ph type="title"/>
          </p:nvPr>
        </p:nvSpPr>
        <p:spPr/>
        <p:txBody>
          <a:bodyPr/>
          <a:lstStyle/>
          <a:p>
            <a:r>
              <a:rPr lang="en-US" dirty="0"/>
              <a:t>3-Tier Client/Server</a:t>
            </a:r>
          </a:p>
        </p:txBody>
      </p:sp>
      <p:sp>
        <p:nvSpPr>
          <p:cNvPr id="10" name="Content Placeholder 9">
            <a:extLst>
              <a:ext uri="{FF2B5EF4-FFF2-40B4-BE49-F238E27FC236}">
                <a16:creationId xmlns:a16="http://schemas.microsoft.com/office/drawing/2014/main" id="{0DEF7BD3-727E-4A71-80FB-CF7CC7F81247}"/>
              </a:ext>
            </a:extLst>
          </p:cNvPr>
          <p:cNvSpPr>
            <a:spLocks noGrp="1"/>
          </p:cNvSpPr>
          <p:nvPr>
            <p:ph idx="1"/>
          </p:nvPr>
        </p:nvSpPr>
        <p:spPr>
          <a:xfrm>
            <a:off x="567891" y="1645179"/>
            <a:ext cx="5921175" cy="4531784"/>
          </a:xfrm>
        </p:spPr>
        <p:txBody>
          <a:bodyPr>
            <a:normAutofit/>
          </a:bodyPr>
          <a:lstStyle/>
          <a:p>
            <a:r>
              <a:rPr lang="en-US" dirty="0"/>
              <a:t>In 3 Tier client/server the application is split into 3 parts. Typically with a business logic and data access layer in the middle tier. </a:t>
            </a:r>
          </a:p>
          <a:p>
            <a:r>
              <a:rPr lang="en-US" dirty="0"/>
              <a:t>Multi-user, Multi-Site.</a:t>
            </a:r>
          </a:p>
          <a:p>
            <a:r>
              <a:rPr lang="en-US" dirty="0"/>
              <a:t>Scales Vertically better than 2-tier</a:t>
            </a:r>
          </a:p>
          <a:p>
            <a:r>
              <a:rPr lang="en-US" dirty="0"/>
              <a:t>Majority of business logic is on the server</a:t>
            </a:r>
          </a:p>
          <a:p>
            <a:r>
              <a:rPr lang="en-US" dirty="0"/>
              <a:t>Common architecture during the Internet boom.</a:t>
            </a:r>
          </a:p>
          <a:p>
            <a:endParaRPr lang="en-US" dirty="0"/>
          </a:p>
        </p:txBody>
      </p:sp>
      <p:sp>
        <p:nvSpPr>
          <p:cNvPr id="11" name="Rectangle 10">
            <a:extLst>
              <a:ext uri="{FF2B5EF4-FFF2-40B4-BE49-F238E27FC236}">
                <a16:creationId xmlns:a16="http://schemas.microsoft.com/office/drawing/2014/main" id="{FE8E2DC1-0F4F-4280-936B-AEBDCACB7712}"/>
              </a:ext>
            </a:extLst>
          </p:cNvPr>
          <p:cNvSpPr/>
          <p:nvPr/>
        </p:nvSpPr>
        <p:spPr>
          <a:xfrm>
            <a:off x="7489453" y="3542190"/>
            <a:ext cx="2842164" cy="13291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5" name="Group 14">
            <a:extLst>
              <a:ext uri="{FF2B5EF4-FFF2-40B4-BE49-F238E27FC236}">
                <a16:creationId xmlns:a16="http://schemas.microsoft.com/office/drawing/2014/main" id="{D02E9D74-466D-41D4-9868-0C25A9667CB4}"/>
              </a:ext>
            </a:extLst>
          </p:cNvPr>
          <p:cNvGrpSpPr/>
          <p:nvPr/>
        </p:nvGrpSpPr>
        <p:grpSpPr>
          <a:xfrm>
            <a:off x="7765803" y="3569948"/>
            <a:ext cx="2437592" cy="631968"/>
            <a:chOff x="193650" y="4905305"/>
            <a:chExt cx="2437592" cy="631968"/>
          </a:xfrm>
        </p:grpSpPr>
        <p:sp>
          <p:nvSpPr>
            <p:cNvPr id="16" name="Rectangle 15" descr="Playbook">
              <a:extLst>
                <a:ext uri="{FF2B5EF4-FFF2-40B4-BE49-F238E27FC236}">
                  <a16:creationId xmlns:a16="http://schemas.microsoft.com/office/drawing/2014/main" id="{61A9050E-FA2A-4903-9E74-C7EFCC94B038}"/>
                </a:ext>
              </a:extLst>
            </p:cNvPr>
            <p:cNvSpPr/>
            <p:nvPr/>
          </p:nvSpPr>
          <p:spPr>
            <a:xfrm>
              <a:off x="193650" y="490530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7169AAAC-3302-4DBF-922F-B3A597EF5384}"/>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18" name="Rectangle 17">
            <a:extLst>
              <a:ext uri="{FF2B5EF4-FFF2-40B4-BE49-F238E27FC236}">
                <a16:creationId xmlns:a16="http://schemas.microsoft.com/office/drawing/2014/main" id="{E732EA17-EE14-4A8A-B6AE-15823A8E9097}"/>
              </a:ext>
            </a:extLst>
          </p:cNvPr>
          <p:cNvSpPr/>
          <p:nvPr/>
        </p:nvSpPr>
        <p:spPr>
          <a:xfrm>
            <a:off x="7489453" y="5617121"/>
            <a:ext cx="2842164"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DB40624-3359-4C91-8692-6A88EEF6248A}"/>
              </a:ext>
            </a:extLst>
          </p:cNvPr>
          <p:cNvSpPr/>
          <p:nvPr/>
        </p:nvSpPr>
        <p:spPr>
          <a:xfrm>
            <a:off x="8492077" y="5091950"/>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20" name="Group 19">
            <a:extLst>
              <a:ext uri="{FF2B5EF4-FFF2-40B4-BE49-F238E27FC236}">
                <a16:creationId xmlns:a16="http://schemas.microsoft.com/office/drawing/2014/main" id="{E0E63BBC-5D11-4FD4-B27B-AEB184958A89}"/>
              </a:ext>
            </a:extLst>
          </p:cNvPr>
          <p:cNvGrpSpPr/>
          <p:nvPr/>
        </p:nvGrpSpPr>
        <p:grpSpPr>
          <a:xfrm>
            <a:off x="7765803" y="4218361"/>
            <a:ext cx="2322102" cy="631968"/>
            <a:chOff x="193650" y="5574395"/>
            <a:chExt cx="2322102" cy="631968"/>
          </a:xfrm>
        </p:grpSpPr>
        <p:sp>
          <p:nvSpPr>
            <p:cNvPr id="21" name="Rectangle 20" descr="Download from cloud">
              <a:extLst>
                <a:ext uri="{FF2B5EF4-FFF2-40B4-BE49-F238E27FC236}">
                  <a16:creationId xmlns:a16="http://schemas.microsoft.com/office/drawing/2014/main" id="{746780EB-237D-4B2C-B11B-20D2AF357B34}"/>
                </a:ext>
              </a:extLst>
            </p:cNvPr>
            <p:cNvSpPr/>
            <p:nvPr/>
          </p:nvSpPr>
          <p:spPr>
            <a:xfrm>
              <a:off x="193650" y="5574395"/>
              <a:ext cx="631968" cy="631968"/>
            </a:xfrm>
            <a:prstGeom prst="rect">
              <a:avLst/>
            </a:prstGeom>
            <a: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7F2AC93C-FB22-42EE-9ABF-E539DA738E6C}"/>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23" name="Group 22">
            <a:extLst>
              <a:ext uri="{FF2B5EF4-FFF2-40B4-BE49-F238E27FC236}">
                <a16:creationId xmlns:a16="http://schemas.microsoft.com/office/drawing/2014/main" id="{83EF5607-9EC5-4EEC-9ED1-1E804486868A}"/>
              </a:ext>
            </a:extLst>
          </p:cNvPr>
          <p:cNvGrpSpPr/>
          <p:nvPr/>
        </p:nvGrpSpPr>
        <p:grpSpPr>
          <a:xfrm>
            <a:off x="7806687" y="5646461"/>
            <a:ext cx="2121608" cy="631968"/>
            <a:chOff x="193650" y="3582212"/>
            <a:chExt cx="2121608" cy="631968"/>
          </a:xfrm>
        </p:grpSpPr>
        <p:sp>
          <p:nvSpPr>
            <p:cNvPr id="24" name="Rectangle 23" descr="Database">
              <a:extLst>
                <a:ext uri="{FF2B5EF4-FFF2-40B4-BE49-F238E27FC236}">
                  <a16:creationId xmlns:a16="http://schemas.microsoft.com/office/drawing/2014/main" id="{BD68AED4-DBEC-48BE-BBF1-89ACBCEF96B0}"/>
                </a:ext>
              </a:extLst>
            </p:cNvPr>
            <p:cNvSpPr/>
            <p:nvPr/>
          </p:nvSpPr>
          <p:spPr>
            <a:xfrm>
              <a:off x="193650" y="3582212"/>
              <a:ext cx="631968" cy="63196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417AB2D3-CEEF-4D51-9E0A-7DFCEFCFC2B6}"/>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a:t>
              </a:r>
            </a:p>
          </p:txBody>
        </p:sp>
      </p:grpSp>
      <p:cxnSp>
        <p:nvCxnSpPr>
          <p:cNvPr id="26" name="Straight Arrow Connector 25">
            <a:extLst>
              <a:ext uri="{FF2B5EF4-FFF2-40B4-BE49-F238E27FC236}">
                <a16:creationId xmlns:a16="http://schemas.microsoft.com/office/drawing/2014/main" id="{4478A0BE-5DD3-446A-843D-B60CA7135D23}"/>
              </a:ext>
            </a:extLst>
          </p:cNvPr>
          <p:cNvCxnSpPr>
            <a:cxnSpLocks/>
            <a:endCxn id="18" idx="0"/>
          </p:cNvCxnSpPr>
          <p:nvPr/>
        </p:nvCxnSpPr>
        <p:spPr>
          <a:xfrm>
            <a:off x="8910535" y="4870257"/>
            <a:ext cx="0" cy="74686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FAE5AF5-EE91-402C-98A5-0AD7EB84080E}"/>
              </a:ext>
            </a:extLst>
          </p:cNvPr>
          <p:cNvSpPr/>
          <p:nvPr/>
        </p:nvSpPr>
        <p:spPr>
          <a:xfrm rot="16200000">
            <a:off x="6515332" y="3971832"/>
            <a:ext cx="132914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8" name="Rectangle 27">
            <a:extLst>
              <a:ext uri="{FF2B5EF4-FFF2-40B4-BE49-F238E27FC236}">
                <a16:creationId xmlns:a16="http://schemas.microsoft.com/office/drawing/2014/main" id="{1FCA277C-4658-44B0-B188-F571CED8A33D}"/>
              </a:ext>
            </a:extLst>
          </p:cNvPr>
          <p:cNvSpPr/>
          <p:nvPr/>
        </p:nvSpPr>
        <p:spPr>
          <a:xfrm rot="16200000">
            <a:off x="6804772" y="5779924"/>
            <a:ext cx="793311"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1" name="Rectangle 30">
            <a:extLst>
              <a:ext uri="{FF2B5EF4-FFF2-40B4-BE49-F238E27FC236}">
                <a16:creationId xmlns:a16="http://schemas.microsoft.com/office/drawing/2014/main" id="{C3668E14-96B3-4E46-885E-AFFE517C5509}"/>
              </a:ext>
            </a:extLst>
          </p:cNvPr>
          <p:cNvSpPr/>
          <p:nvPr/>
        </p:nvSpPr>
        <p:spPr>
          <a:xfrm>
            <a:off x="7511248" y="1331930"/>
            <a:ext cx="2842164"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2" name="Group 31">
            <a:extLst>
              <a:ext uri="{FF2B5EF4-FFF2-40B4-BE49-F238E27FC236}">
                <a16:creationId xmlns:a16="http://schemas.microsoft.com/office/drawing/2014/main" id="{D50F33CB-175A-4CBE-979D-177C0DA96F85}"/>
              </a:ext>
            </a:extLst>
          </p:cNvPr>
          <p:cNvGrpSpPr/>
          <p:nvPr/>
        </p:nvGrpSpPr>
        <p:grpSpPr>
          <a:xfrm>
            <a:off x="7787598" y="1435608"/>
            <a:ext cx="2322102" cy="631968"/>
            <a:chOff x="193650" y="4236215"/>
            <a:chExt cx="2322102" cy="631968"/>
          </a:xfrm>
        </p:grpSpPr>
        <p:sp>
          <p:nvSpPr>
            <p:cNvPr id="33" name="Rectangle 32" descr="Bar chart">
              <a:extLst>
                <a:ext uri="{FF2B5EF4-FFF2-40B4-BE49-F238E27FC236}">
                  <a16:creationId xmlns:a16="http://schemas.microsoft.com/office/drawing/2014/main" id="{1A029851-FEB6-48F6-B4F8-3915F1498DC4}"/>
                </a:ext>
              </a:extLst>
            </p:cNvPr>
            <p:cNvSpPr/>
            <p:nvPr/>
          </p:nvSpPr>
          <p:spPr>
            <a:xfrm>
              <a:off x="193650" y="4236215"/>
              <a:ext cx="631968" cy="631968"/>
            </a:xfrm>
            <a:prstGeom prst="rect">
              <a:avLst/>
            </a:prstGeom>
            <a: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34" name="TextBox 33">
              <a:extLst>
                <a:ext uri="{FF2B5EF4-FFF2-40B4-BE49-F238E27FC236}">
                  <a16:creationId xmlns:a16="http://schemas.microsoft.com/office/drawing/2014/main" id="{728042A4-35F4-4F12-9114-ABAF79A6C118}"/>
                </a:ext>
              </a:extLst>
            </p:cNvPr>
            <p:cNvSpPr txBox="1"/>
            <p:nvPr/>
          </p:nvSpPr>
          <p:spPr>
            <a:xfrm>
              <a:off x="710128" y="444578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35" name="Group 34">
            <a:extLst>
              <a:ext uri="{FF2B5EF4-FFF2-40B4-BE49-F238E27FC236}">
                <a16:creationId xmlns:a16="http://schemas.microsoft.com/office/drawing/2014/main" id="{79A3F679-2644-4140-9015-295E4D2E08A9}"/>
              </a:ext>
            </a:extLst>
          </p:cNvPr>
          <p:cNvGrpSpPr/>
          <p:nvPr/>
        </p:nvGrpSpPr>
        <p:grpSpPr>
          <a:xfrm>
            <a:off x="7787598" y="2104698"/>
            <a:ext cx="2437592" cy="631968"/>
            <a:chOff x="193650" y="4905305"/>
            <a:chExt cx="2437592" cy="631968"/>
          </a:xfrm>
        </p:grpSpPr>
        <p:sp>
          <p:nvSpPr>
            <p:cNvPr id="36" name="Rectangle 35" descr="Playbook">
              <a:extLst>
                <a:ext uri="{FF2B5EF4-FFF2-40B4-BE49-F238E27FC236}">
                  <a16:creationId xmlns:a16="http://schemas.microsoft.com/office/drawing/2014/main" id="{4993A824-F667-45DB-A2F8-9104F7626333}"/>
                </a:ext>
              </a:extLst>
            </p:cNvPr>
            <p:cNvSpPr/>
            <p:nvPr/>
          </p:nvSpPr>
          <p:spPr>
            <a:xfrm>
              <a:off x="193650" y="490530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37" name="TextBox 36">
              <a:extLst>
                <a:ext uri="{FF2B5EF4-FFF2-40B4-BE49-F238E27FC236}">
                  <a16:creationId xmlns:a16="http://schemas.microsoft.com/office/drawing/2014/main" id="{8E041DD7-C9B9-417D-9EF5-136D5BD602D9}"/>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42" name="Rectangle 41">
            <a:extLst>
              <a:ext uri="{FF2B5EF4-FFF2-40B4-BE49-F238E27FC236}">
                <a16:creationId xmlns:a16="http://schemas.microsoft.com/office/drawing/2014/main" id="{E9697B30-5489-4A81-886D-24857436E622}"/>
              </a:ext>
            </a:extLst>
          </p:cNvPr>
          <p:cNvSpPr/>
          <p:nvPr/>
        </p:nvSpPr>
        <p:spPr>
          <a:xfrm>
            <a:off x="8957541" y="4904205"/>
            <a:ext cx="1245854" cy="646331"/>
          </a:xfrm>
          <a:prstGeom prst="rect">
            <a:avLst/>
          </a:prstGeom>
        </p:spPr>
        <p:txBody>
          <a:bodyPr wrap="none">
            <a:spAutoFit/>
          </a:bodyPr>
          <a:lstStyle/>
          <a:p>
            <a:r>
              <a:rPr lang="en-US" dirty="0"/>
              <a:t>Network + </a:t>
            </a:r>
            <a:br>
              <a:rPr lang="en-US" dirty="0"/>
            </a:br>
            <a:r>
              <a:rPr lang="en-US" dirty="0"/>
              <a:t>ODBC (Ex)</a:t>
            </a:r>
          </a:p>
        </p:txBody>
      </p:sp>
      <p:sp>
        <p:nvSpPr>
          <p:cNvPr id="43" name="Rectangle 42">
            <a:extLst>
              <a:ext uri="{FF2B5EF4-FFF2-40B4-BE49-F238E27FC236}">
                <a16:creationId xmlns:a16="http://schemas.microsoft.com/office/drawing/2014/main" id="{B9BA24F3-4F2D-4B19-953B-C8322113570F}"/>
              </a:ext>
            </a:extLst>
          </p:cNvPr>
          <p:cNvSpPr/>
          <p:nvPr/>
        </p:nvSpPr>
        <p:spPr>
          <a:xfrm rot="16200000">
            <a:off x="6430097" y="1847886"/>
            <a:ext cx="149961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Clients</a:t>
            </a:r>
          </a:p>
        </p:txBody>
      </p:sp>
      <p:sp>
        <p:nvSpPr>
          <p:cNvPr id="44" name="Rectangle 43">
            <a:extLst>
              <a:ext uri="{FF2B5EF4-FFF2-40B4-BE49-F238E27FC236}">
                <a16:creationId xmlns:a16="http://schemas.microsoft.com/office/drawing/2014/main" id="{906C75BD-7BC4-4B06-8F5C-5D2C9CDFDB68}"/>
              </a:ext>
            </a:extLst>
          </p:cNvPr>
          <p:cNvSpPr/>
          <p:nvPr/>
        </p:nvSpPr>
        <p:spPr>
          <a:xfrm>
            <a:off x="8932331" y="2821630"/>
            <a:ext cx="1337417" cy="646331"/>
          </a:xfrm>
          <a:prstGeom prst="rect">
            <a:avLst/>
          </a:prstGeom>
        </p:spPr>
        <p:txBody>
          <a:bodyPr wrap="none">
            <a:spAutoFit/>
          </a:bodyPr>
          <a:lstStyle/>
          <a:p>
            <a:r>
              <a:rPr lang="en-US" dirty="0"/>
              <a:t>Network + </a:t>
            </a:r>
            <a:br>
              <a:rPr lang="en-US" dirty="0"/>
            </a:br>
            <a:r>
              <a:rPr lang="en-US" dirty="0"/>
              <a:t> CORBA (Ex)</a:t>
            </a:r>
          </a:p>
        </p:txBody>
      </p:sp>
      <p:cxnSp>
        <p:nvCxnSpPr>
          <p:cNvPr id="45" name="Straight Arrow Connector 44">
            <a:extLst>
              <a:ext uri="{FF2B5EF4-FFF2-40B4-BE49-F238E27FC236}">
                <a16:creationId xmlns:a16="http://schemas.microsoft.com/office/drawing/2014/main" id="{5F8FC2CA-0275-45F6-80A0-69582CE9A04F}"/>
              </a:ext>
            </a:extLst>
          </p:cNvPr>
          <p:cNvCxnSpPr>
            <a:cxnSpLocks/>
          </p:cNvCxnSpPr>
          <p:nvPr/>
        </p:nvCxnSpPr>
        <p:spPr>
          <a:xfrm>
            <a:off x="8910535" y="2831546"/>
            <a:ext cx="0" cy="74686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687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ECF9280-EB5D-4937-B40F-86375FB95F77}"/>
              </a:ext>
            </a:extLst>
          </p:cNvPr>
          <p:cNvSpPr>
            <a:spLocks noGrp="1"/>
          </p:cNvSpPr>
          <p:nvPr>
            <p:ph type="title"/>
          </p:nvPr>
        </p:nvSpPr>
        <p:spPr>
          <a:xfrm>
            <a:off x="838200" y="365125"/>
            <a:ext cx="10515600" cy="1703519"/>
          </a:xfrm>
        </p:spPr>
        <p:txBody>
          <a:bodyPr>
            <a:normAutofit/>
          </a:bodyPr>
          <a:lstStyle/>
          <a:p>
            <a:r>
              <a:rPr lang="en-US" dirty="0"/>
              <a:t>Web 3-Tier Example </a:t>
            </a:r>
            <a:br>
              <a:rPr lang="en-US" dirty="0"/>
            </a:br>
            <a:r>
              <a:rPr lang="en-US" dirty="0"/>
              <a:t>(</a:t>
            </a:r>
            <a:r>
              <a:rPr lang="en-US" dirty="0" err="1"/>
              <a:t>Wordpress</a:t>
            </a:r>
            <a:r>
              <a:rPr lang="en-US" dirty="0"/>
              <a:t>)</a:t>
            </a:r>
          </a:p>
        </p:txBody>
      </p:sp>
      <p:sp>
        <p:nvSpPr>
          <p:cNvPr id="3" name="Content Placeholder 2"/>
          <p:cNvSpPr>
            <a:spLocks noGrp="1"/>
          </p:cNvSpPr>
          <p:nvPr>
            <p:ph idx="1"/>
          </p:nvPr>
        </p:nvSpPr>
        <p:spPr>
          <a:xfrm>
            <a:off x="838201" y="2275087"/>
            <a:ext cx="5131402" cy="3901876"/>
          </a:xfrm>
        </p:spPr>
        <p:txBody>
          <a:bodyPr/>
          <a:lstStyle/>
          <a:p>
            <a:r>
              <a:rPr lang="en-US" dirty="0"/>
              <a:t>Here’s is how the popular web application WordPress is architected.</a:t>
            </a:r>
          </a:p>
        </p:txBody>
      </p:sp>
      <p:sp>
        <p:nvSpPr>
          <p:cNvPr id="11" name="Rectangle 10">
            <a:extLst>
              <a:ext uri="{FF2B5EF4-FFF2-40B4-BE49-F238E27FC236}">
                <a16:creationId xmlns:a16="http://schemas.microsoft.com/office/drawing/2014/main" id="{FE8E2DC1-0F4F-4280-936B-AEBDCACB7712}"/>
              </a:ext>
            </a:extLst>
          </p:cNvPr>
          <p:cNvSpPr/>
          <p:nvPr/>
        </p:nvSpPr>
        <p:spPr>
          <a:xfrm>
            <a:off x="6935978" y="3419388"/>
            <a:ext cx="4098233" cy="13291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5" name="Group 14">
            <a:extLst>
              <a:ext uri="{FF2B5EF4-FFF2-40B4-BE49-F238E27FC236}">
                <a16:creationId xmlns:a16="http://schemas.microsoft.com/office/drawing/2014/main" id="{D02E9D74-466D-41D4-9868-0C25A9667CB4}"/>
              </a:ext>
            </a:extLst>
          </p:cNvPr>
          <p:cNvGrpSpPr/>
          <p:nvPr/>
        </p:nvGrpSpPr>
        <p:grpSpPr>
          <a:xfrm>
            <a:off x="7212328" y="3447146"/>
            <a:ext cx="2437592" cy="631968"/>
            <a:chOff x="193650" y="4905305"/>
            <a:chExt cx="2437592" cy="631968"/>
          </a:xfrm>
        </p:grpSpPr>
        <p:sp>
          <p:nvSpPr>
            <p:cNvPr id="16" name="Rectangle 15" descr="Playbook">
              <a:extLst>
                <a:ext uri="{FF2B5EF4-FFF2-40B4-BE49-F238E27FC236}">
                  <a16:creationId xmlns:a16="http://schemas.microsoft.com/office/drawing/2014/main" id="{61A9050E-FA2A-4903-9E74-C7EFCC94B038}"/>
                </a:ext>
              </a:extLst>
            </p:cNvPr>
            <p:cNvSpPr/>
            <p:nvPr/>
          </p:nvSpPr>
          <p:spPr>
            <a:xfrm>
              <a:off x="193650" y="490530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7169AAAC-3302-4DBF-922F-B3A597EF5384}"/>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18" name="Rectangle 17">
            <a:extLst>
              <a:ext uri="{FF2B5EF4-FFF2-40B4-BE49-F238E27FC236}">
                <a16:creationId xmlns:a16="http://schemas.microsoft.com/office/drawing/2014/main" id="{E732EA17-EE14-4A8A-B6AE-15823A8E9097}"/>
              </a:ext>
            </a:extLst>
          </p:cNvPr>
          <p:cNvSpPr/>
          <p:nvPr/>
        </p:nvSpPr>
        <p:spPr>
          <a:xfrm>
            <a:off x="6935978" y="5494319"/>
            <a:ext cx="4120039"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DB40624-3359-4C91-8692-6A88EEF6248A}"/>
              </a:ext>
            </a:extLst>
          </p:cNvPr>
          <p:cNvSpPr/>
          <p:nvPr/>
        </p:nvSpPr>
        <p:spPr>
          <a:xfrm>
            <a:off x="7938602" y="4969148"/>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20" name="Group 19">
            <a:extLst>
              <a:ext uri="{FF2B5EF4-FFF2-40B4-BE49-F238E27FC236}">
                <a16:creationId xmlns:a16="http://schemas.microsoft.com/office/drawing/2014/main" id="{E0E63BBC-5D11-4FD4-B27B-AEB184958A89}"/>
              </a:ext>
            </a:extLst>
          </p:cNvPr>
          <p:cNvGrpSpPr/>
          <p:nvPr/>
        </p:nvGrpSpPr>
        <p:grpSpPr>
          <a:xfrm>
            <a:off x="7212328" y="4095559"/>
            <a:ext cx="2322102" cy="631968"/>
            <a:chOff x="193650" y="5574395"/>
            <a:chExt cx="2322102" cy="631968"/>
          </a:xfrm>
        </p:grpSpPr>
        <p:sp>
          <p:nvSpPr>
            <p:cNvPr id="21" name="Rectangle 20" descr="Download from cloud">
              <a:extLst>
                <a:ext uri="{FF2B5EF4-FFF2-40B4-BE49-F238E27FC236}">
                  <a16:creationId xmlns:a16="http://schemas.microsoft.com/office/drawing/2014/main" id="{746780EB-237D-4B2C-B11B-20D2AF357B34}"/>
                </a:ext>
              </a:extLst>
            </p:cNvPr>
            <p:cNvSpPr/>
            <p:nvPr/>
          </p:nvSpPr>
          <p:spPr>
            <a:xfrm>
              <a:off x="193650" y="5574395"/>
              <a:ext cx="631968" cy="631968"/>
            </a:xfrm>
            <a:prstGeom prst="rect">
              <a:avLst/>
            </a:prstGeom>
            <a: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22" name="TextBox 21">
              <a:extLst>
                <a:ext uri="{FF2B5EF4-FFF2-40B4-BE49-F238E27FC236}">
                  <a16:creationId xmlns:a16="http://schemas.microsoft.com/office/drawing/2014/main" id="{7F2AC93C-FB22-42EE-9ABF-E539DA738E6C}"/>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23" name="Group 22">
            <a:extLst>
              <a:ext uri="{FF2B5EF4-FFF2-40B4-BE49-F238E27FC236}">
                <a16:creationId xmlns:a16="http://schemas.microsoft.com/office/drawing/2014/main" id="{83EF5607-9EC5-4EEC-9ED1-1E804486868A}"/>
              </a:ext>
            </a:extLst>
          </p:cNvPr>
          <p:cNvGrpSpPr/>
          <p:nvPr/>
        </p:nvGrpSpPr>
        <p:grpSpPr>
          <a:xfrm>
            <a:off x="7253212" y="5523659"/>
            <a:ext cx="2121608" cy="631968"/>
            <a:chOff x="193650" y="3582212"/>
            <a:chExt cx="2121608" cy="631968"/>
          </a:xfrm>
        </p:grpSpPr>
        <p:sp>
          <p:nvSpPr>
            <p:cNvPr id="24" name="Rectangle 23" descr="Database">
              <a:extLst>
                <a:ext uri="{FF2B5EF4-FFF2-40B4-BE49-F238E27FC236}">
                  <a16:creationId xmlns:a16="http://schemas.microsoft.com/office/drawing/2014/main" id="{BD68AED4-DBEC-48BE-BBF1-89ACBCEF96B0}"/>
                </a:ext>
              </a:extLst>
            </p:cNvPr>
            <p:cNvSpPr/>
            <p:nvPr/>
          </p:nvSpPr>
          <p:spPr>
            <a:xfrm>
              <a:off x="193650" y="3582212"/>
              <a:ext cx="631968" cy="63196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417AB2D3-CEEF-4D51-9E0A-7DFCEFCFC2B6}"/>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cxnSp>
        <p:nvCxnSpPr>
          <p:cNvPr id="26" name="Straight Arrow Connector 25">
            <a:extLst>
              <a:ext uri="{FF2B5EF4-FFF2-40B4-BE49-F238E27FC236}">
                <a16:creationId xmlns:a16="http://schemas.microsoft.com/office/drawing/2014/main" id="{4478A0BE-5DD3-446A-843D-B60CA7135D23}"/>
              </a:ext>
            </a:extLst>
          </p:cNvPr>
          <p:cNvCxnSpPr>
            <a:cxnSpLocks/>
          </p:cNvCxnSpPr>
          <p:nvPr/>
        </p:nvCxnSpPr>
        <p:spPr>
          <a:xfrm>
            <a:off x="8357060" y="4747456"/>
            <a:ext cx="0" cy="728223"/>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FAE5AF5-EE91-402C-98A5-0AD7EB84080E}"/>
              </a:ext>
            </a:extLst>
          </p:cNvPr>
          <p:cNvSpPr/>
          <p:nvPr/>
        </p:nvSpPr>
        <p:spPr>
          <a:xfrm rot="16200000">
            <a:off x="5961857" y="3849030"/>
            <a:ext cx="132914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8" name="Rectangle 27">
            <a:extLst>
              <a:ext uri="{FF2B5EF4-FFF2-40B4-BE49-F238E27FC236}">
                <a16:creationId xmlns:a16="http://schemas.microsoft.com/office/drawing/2014/main" id="{1FCA277C-4658-44B0-B188-F571CED8A33D}"/>
              </a:ext>
            </a:extLst>
          </p:cNvPr>
          <p:cNvSpPr/>
          <p:nvPr/>
        </p:nvSpPr>
        <p:spPr>
          <a:xfrm rot="16200000">
            <a:off x="6251297" y="5657122"/>
            <a:ext cx="793311"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sp>
        <p:nvSpPr>
          <p:cNvPr id="31" name="Rectangle 30">
            <a:extLst>
              <a:ext uri="{FF2B5EF4-FFF2-40B4-BE49-F238E27FC236}">
                <a16:creationId xmlns:a16="http://schemas.microsoft.com/office/drawing/2014/main" id="{C3668E14-96B3-4E46-885E-AFFE517C5509}"/>
              </a:ext>
            </a:extLst>
          </p:cNvPr>
          <p:cNvSpPr/>
          <p:nvPr/>
        </p:nvSpPr>
        <p:spPr>
          <a:xfrm>
            <a:off x="6957773" y="1209128"/>
            <a:ext cx="4098245" cy="149961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2" name="Group 31">
            <a:extLst>
              <a:ext uri="{FF2B5EF4-FFF2-40B4-BE49-F238E27FC236}">
                <a16:creationId xmlns:a16="http://schemas.microsoft.com/office/drawing/2014/main" id="{D50F33CB-175A-4CBE-979D-177C0DA96F85}"/>
              </a:ext>
            </a:extLst>
          </p:cNvPr>
          <p:cNvGrpSpPr/>
          <p:nvPr/>
        </p:nvGrpSpPr>
        <p:grpSpPr>
          <a:xfrm>
            <a:off x="7234124" y="1312806"/>
            <a:ext cx="2313135" cy="631968"/>
            <a:chOff x="193650" y="4236215"/>
            <a:chExt cx="2313135" cy="631968"/>
          </a:xfrm>
        </p:grpSpPr>
        <p:sp>
          <p:nvSpPr>
            <p:cNvPr id="33" name="Rectangle 32" descr="Bar chart">
              <a:extLst>
                <a:ext uri="{FF2B5EF4-FFF2-40B4-BE49-F238E27FC236}">
                  <a16:creationId xmlns:a16="http://schemas.microsoft.com/office/drawing/2014/main" id="{1A029851-FEB6-48F6-B4F8-3915F1498DC4}"/>
                </a:ext>
              </a:extLst>
            </p:cNvPr>
            <p:cNvSpPr/>
            <p:nvPr/>
          </p:nvSpPr>
          <p:spPr>
            <a:xfrm>
              <a:off x="193650" y="4236215"/>
              <a:ext cx="631968" cy="631968"/>
            </a:xfrm>
            <a:prstGeom prst="rect">
              <a:avLst/>
            </a:prstGeom>
            <a: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34" name="TextBox 33">
              <a:extLst>
                <a:ext uri="{FF2B5EF4-FFF2-40B4-BE49-F238E27FC236}">
                  <a16:creationId xmlns:a16="http://schemas.microsoft.com/office/drawing/2014/main" id="{728042A4-35F4-4F12-9114-ABAF79A6C118}"/>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35" name="Group 34">
            <a:extLst>
              <a:ext uri="{FF2B5EF4-FFF2-40B4-BE49-F238E27FC236}">
                <a16:creationId xmlns:a16="http://schemas.microsoft.com/office/drawing/2014/main" id="{79A3F679-2644-4140-9015-295E4D2E08A9}"/>
              </a:ext>
            </a:extLst>
          </p:cNvPr>
          <p:cNvGrpSpPr/>
          <p:nvPr/>
        </p:nvGrpSpPr>
        <p:grpSpPr>
          <a:xfrm>
            <a:off x="7234123" y="1981896"/>
            <a:ext cx="2437592" cy="631968"/>
            <a:chOff x="193650" y="4905305"/>
            <a:chExt cx="2437592" cy="631968"/>
          </a:xfrm>
        </p:grpSpPr>
        <p:sp>
          <p:nvSpPr>
            <p:cNvPr id="36" name="Rectangle 35" descr="Playbook">
              <a:extLst>
                <a:ext uri="{FF2B5EF4-FFF2-40B4-BE49-F238E27FC236}">
                  <a16:creationId xmlns:a16="http://schemas.microsoft.com/office/drawing/2014/main" id="{4993A824-F667-45DB-A2F8-9104F7626333}"/>
                </a:ext>
              </a:extLst>
            </p:cNvPr>
            <p:cNvSpPr/>
            <p:nvPr/>
          </p:nvSpPr>
          <p:spPr>
            <a:xfrm>
              <a:off x="193650" y="4905305"/>
              <a:ext cx="631968" cy="631968"/>
            </a:xfrm>
            <a:prstGeom prst="rect">
              <a:avLst/>
            </a:prstGeom>
            <a: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37" name="TextBox 36">
              <a:extLst>
                <a:ext uri="{FF2B5EF4-FFF2-40B4-BE49-F238E27FC236}">
                  <a16:creationId xmlns:a16="http://schemas.microsoft.com/office/drawing/2014/main" id="{8E041DD7-C9B9-417D-9EF5-136D5BD602D9}"/>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42" name="Rectangle 41">
            <a:extLst>
              <a:ext uri="{FF2B5EF4-FFF2-40B4-BE49-F238E27FC236}">
                <a16:creationId xmlns:a16="http://schemas.microsoft.com/office/drawing/2014/main" id="{E9697B30-5489-4A81-886D-24857436E622}"/>
              </a:ext>
            </a:extLst>
          </p:cNvPr>
          <p:cNvSpPr/>
          <p:nvPr/>
        </p:nvSpPr>
        <p:spPr>
          <a:xfrm>
            <a:off x="8397050" y="4959747"/>
            <a:ext cx="756938" cy="369332"/>
          </a:xfrm>
          <a:prstGeom prst="rect">
            <a:avLst/>
          </a:prstGeom>
        </p:spPr>
        <p:txBody>
          <a:bodyPr wrap="none">
            <a:spAutoFit/>
          </a:bodyPr>
          <a:lstStyle/>
          <a:p>
            <a:r>
              <a:rPr lang="en-US" dirty="0"/>
              <a:t>ODBC</a:t>
            </a:r>
          </a:p>
        </p:txBody>
      </p:sp>
      <p:sp>
        <p:nvSpPr>
          <p:cNvPr id="43" name="Rectangle 42">
            <a:extLst>
              <a:ext uri="{FF2B5EF4-FFF2-40B4-BE49-F238E27FC236}">
                <a16:creationId xmlns:a16="http://schemas.microsoft.com/office/drawing/2014/main" id="{B9BA24F3-4F2D-4B19-953B-C8322113570F}"/>
              </a:ext>
            </a:extLst>
          </p:cNvPr>
          <p:cNvSpPr/>
          <p:nvPr/>
        </p:nvSpPr>
        <p:spPr>
          <a:xfrm rot="16200000">
            <a:off x="5876622" y="1725084"/>
            <a:ext cx="1499616"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44" name="Rectangle 43">
            <a:extLst>
              <a:ext uri="{FF2B5EF4-FFF2-40B4-BE49-F238E27FC236}">
                <a16:creationId xmlns:a16="http://schemas.microsoft.com/office/drawing/2014/main" id="{906C75BD-7BC4-4B06-8F5C-5D2C9CDFDB68}"/>
              </a:ext>
            </a:extLst>
          </p:cNvPr>
          <p:cNvSpPr/>
          <p:nvPr/>
        </p:nvSpPr>
        <p:spPr>
          <a:xfrm>
            <a:off x="8406882" y="2903578"/>
            <a:ext cx="1457450" cy="369332"/>
          </a:xfrm>
          <a:prstGeom prst="rect">
            <a:avLst/>
          </a:prstGeom>
        </p:spPr>
        <p:txBody>
          <a:bodyPr wrap="none">
            <a:spAutoFit/>
          </a:bodyPr>
          <a:lstStyle/>
          <a:p>
            <a:r>
              <a:rPr lang="en-US" dirty="0"/>
              <a:t>HTTP / HTTPS</a:t>
            </a:r>
          </a:p>
        </p:txBody>
      </p:sp>
      <p:cxnSp>
        <p:nvCxnSpPr>
          <p:cNvPr id="45" name="Straight Arrow Connector 44">
            <a:extLst>
              <a:ext uri="{FF2B5EF4-FFF2-40B4-BE49-F238E27FC236}">
                <a16:creationId xmlns:a16="http://schemas.microsoft.com/office/drawing/2014/main" id="{5F8FC2CA-0275-45F6-80A0-69582CE9A04F}"/>
              </a:ext>
            </a:extLst>
          </p:cNvPr>
          <p:cNvCxnSpPr>
            <a:cxnSpLocks/>
          </p:cNvCxnSpPr>
          <p:nvPr/>
        </p:nvCxnSpPr>
        <p:spPr>
          <a:xfrm>
            <a:off x="8357060" y="2708744"/>
            <a:ext cx="0" cy="74686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87768F3-EBF6-4F77-BE24-5DF0AF233D6A}"/>
              </a:ext>
            </a:extLst>
          </p:cNvPr>
          <p:cNvSpPr/>
          <p:nvPr/>
        </p:nvSpPr>
        <p:spPr>
          <a:xfrm>
            <a:off x="9478749" y="1480591"/>
            <a:ext cx="1176925" cy="369332"/>
          </a:xfrm>
          <a:prstGeom prst="rect">
            <a:avLst/>
          </a:prstGeom>
        </p:spPr>
        <p:txBody>
          <a:bodyPr wrap="none">
            <a:spAutoFit/>
          </a:bodyPr>
          <a:lstStyle/>
          <a:p>
            <a:r>
              <a:rPr lang="en-US" dirty="0"/>
              <a:t>HTML/CSS</a:t>
            </a:r>
          </a:p>
        </p:txBody>
      </p:sp>
      <p:sp>
        <p:nvSpPr>
          <p:cNvPr id="38" name="Rectangle 37">
            <a:extLst>
              <a:ext uri="{FF2B5EF4-FFF2-40B4-BE49-F238E27FC236}">
                <a16:creationId xmlns:a16="http://schemas.microsoft.com/office/drawing/2014/main" id="{8CD59B8A-8186-4288-8117-B3427AD36D16}"/>
              </a:ext>
            </a:extLst>
          </p:cNvPr>
          <p:cNvSpPr/>
          <p:nvPr/>
        </p:nvSpPr>
        <p:spPr>
          <a:xfrm>
            <a:off x="9671715" y="2053104"/>
            <a:ext cx="1141210" cy="369332"/>
          </a:xfrm>
          <a:prstGeom prst="rect">
            <a:avLst/>
          </a:prstGeom>
        </p:spPr>
        <p:txBody>
          <a:bodyPr wrap="none">
            <a:spAutoFit/>
          </a:bodyPr>
          <a:lstStyle/>
          <a:p>
            <a:r>
              <a:rPr lang="en-US" dirty="0"/>
              <a:t>JavaScript</a:t>
            </a:r>
          </a:p>
        </p:txBody>
      </p:sp>
      <p:sp>
        <p:nvSpPr>
          <p:cNvPr id="39" name="Rectangle 38">
            <a:extLst>
              <a:ext uri="{FF2B5EF4-FFF2-40B4-BE49-F238E27FC236}">
                <a16:creationId xmlns:a16="http://schemas.microsoft.com/office/drawing/2014/main" id="{9990F55D-E94B-42F9-AA54-CC4D161C167B}"/>
              </a:ext>
            </a:extLst>
          </p:cNvPr>
          <p:cNvSpPr/>
          <p:nvPr/>
        </p:nvSpPr>
        <p:spPr>
          <a:xfrm>
            <a:off x="9591985" y="3563713"/>
            <a:ext cx="1415387" cy="369332"/>
          </a:xfrm>
          <a:prstGeom prst="rect">
            <a:avLst/>
          </a:prstGeom>
        </p:spPr>
        <p:txBody>
          <a:bodyPr wrap="none">
            <a:spAutoFit/>
          </a:bodyPr>
          <a:lstStyle/>
          <a:p>
            <a:r>
              <a:rPr lang="en-US" dirty="0" err="1"/>
              <a:t>Apache+PHP</a:t>
            </a:r>
            <a:endParaRPr lang="en-US" dirty="0"/>
          </a:p>
        </p:txBody>
      </p:sp>
      <p:sp>
        <p:nvSpPr>
          <p:cNvPr id="40" name="Rectangle 39">
            <a:extLst>
              <a:ext uri="{FF2B5EF4-FFF2-40B4-BE49-F238E27FC236}">
                <a16:creationId xmlns:a16="http://schemas.microsoft.com/office/drawing/2014/main" id="{E03FCD05-591F-46A0-BAC4-BA68DAF1AAF3}"/>
              </a:ext>
            </a:extLst>
          </p:cNvPr>
          <p:cNvSpPr/>
          <p:nvPr/>
        </p:nvSpPr>
        <p:spPr>
          <a:xfrm>
            <a:off x="9394235" y="4239073"/>
            <a:ext cx="1217000" cy="369332"/>
          </a:xfrm>
          <a:prstGeom prst="rect">
            <a:avLst/>
          </a:prstGeom>
        </p:spPr>
        <p:txBody>
          <a:bodyPr wrap="none">
            <a:spAutoFit/>
          </a:bodyPr>
          <a:lstStyle/>
          <a:p>
            <a:r>
              <a:rPr lang="en-US" dirty="0"/>
              <a:t>PHP </a:t>
            </a:r>
            <a:r>
              <a:rPr lang="en-US" dirty="0" err="1"/>
              <a:t>ezSQL</a:t>
            </a:r>
            <a:endParaRPr lang="en-US" dirty="0"/>
          </a:p>
        </p:txBody>
      </p:sp>
      <p:sp>
        <p:nvSpPr>
          <p:cNvPr id="41" name="Rectangle 40">
            <a:extLst>
              <a:ext uri="{FF2B5EF4-FFF2-40B4-BE49-F238E27FC236}">
                <a16:creationId xmlns:a16="http://schemas.microsoft.com/office/drawing/2014/main" id="{BB451D4D-6C1E-4206-BF38-DFDC466C2CCB}"/>
              </a:ext>
            </a:extLst>
          </p:cNvPr>
          <p:cNvSpPr/>
          <p:nvPr/>
        </p:nvSpPr>
        <p:spPr>
          <a:xfrm>
            <a:off x="9260727" y="5695269"/>
            <a:ext cx="1746646" cy="369332"/>
          </a:xfrm>
          <a:prstGeom prst="rect">
            <a:avLst/>
          </a:prstGeom>
        </p:spPr>
        <p:txBody>
          <a:bodyPr wrap="square">
            <a:spAutoFit/>
          </a:bodyPr>
          <a:lstStyle/>
          <a:p>
            <a:r>
              <a:rPr lang="en-US" dirty="0"/>
              <a:t>MySQL RDBMS</a:t>
            </a:r>
          </a:p>
        </p:txBody>
      </p:sp>
    </p:spTree>
    <p:extLst>
      <p:ext uri="{BB962C8B-B14F-4D97-AF65-F5344CB8AC3E}">
        <p14:creationId xmlns:p14="http://schemas.microsoft.com/office/powerpoint/2010/main" val="1598583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N-Tier</a:t>
            </a:r>
          </a:p>
        </p:txBody>
      </p:sp>
      <p:sp>
        <p:nvSpPr>
          <p:cNvPr id="3" name="Content Placeholder 2"/>
          <p:cNvSpPr>
            <a:spLocks noGrp="1"/>
          </p:cNvSpPr>
          <p:nvPr>
            <p:ph idx="1"/>
          </p:nvPr>
        </p:nvSpPr>
        <p:spPr>
          <a:xfrm>
            <a:off x="838200" y="1825625"/>
            <a:ext cx="4520903" cy="4351338"/>
          </a:xfrm>
        </p:spPr>
        <p:txBody>
          <a:bodyPr/>
          <a:lstStyle/>
          <a:p>
            <a:r>
              <a:rPr lang="en-US" dirty="0"/>
              <a:t>Break Up the Business Logic Even More… into as many Tiers as required.</a:t>
            </a:r>
          </a:p>
          <a:p>
            <a:r>
              <a:rPr lang="en-US" dirty="0"/>
              <a:t>That’s a lot of middleware. How do we deal with all that inter-process communication?</a:t>
            </a:r>
          </a:p>
        </p:txBody>
      </p:sp>
      <p:sp>
        <p:nvSpPr>
          <p:cNvPr id="5" name="Rectangle 4">
            <a:extLst>
              <a:ext uri="{FF2B5EF4-FFF2-40B4-BE49-F238E27FC236}">
                <a16:creationId xmlns:a16="http://schemas.microsoft.com/office/drawing/2014/main" id="{0528FEE1-6D54-4ED7-B30E-AB59A083A73D}"/>
              </a:ext>
            </a:extLst>
          </p:cNvPr>
          <p:cNvSpPr/>
          <p:nvPr/>
        </p:nvSpPr>
        <p:spPr>
          <a:xfrm>
            <a:off x="7725975" y="3982569"/>
            <a:ext cx="2735738" cy="116558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5AC2C18-B51B-4C02-B139-4DC1799F5636}"/>
              </a:ext>
            </a:extLst>
          </p:cNvPr>
          <p:cNvGrpSpPr/>
          <p:nvPr/>
        </p:nvGrpSpPr>
        <p:grpSpPr>
          <a:xfrm>
            <a:off x="8045247" y="4021754"/>
            <a:ext cx="2437592" cy="631968"/>
            <a:chOff x="193650" y="4905305"/>
            <a:chExt cx="2437592" cy="631968"/>
          </a:xfrm>
        </p:grpSpPr>
        <p:sp>
          <p:nvSpPr>
            <p:cNvPr id="7" name="Rectangle 6" descr="Playbook">
              <a:extLst>
                <a:ext uri="{FF2B5EF4-FFF2-40B4-BE49-F238E27FC236}">
                  <a16:creationId xmlns:a16="http://schemas.microsoft.com/office/drawing/2014/main" id="{FA40B17B-3542-41A8-A14D-B9C562CBF3E3}"/>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C07507F4-2D60-48A9-95CA-C7AB718AA76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9" name="Rectangle 8">
            <a:extLst>
              <a:ext uri="{FF2B5EF4-FFF2-40B4-BE49-F238E27FC236}">
                <a16:creationId xmlns:a16="http://schemas.microsoft.com/office/drawing/2014/main" id="{CF536930-00D6-4F49-8445-94FB544F083E}"/>
              </a:ext>
            </a:extLst>
          </p:cNvPr>
          <p:cNvSpPr/>
          <p:nvPr/>
        </p:nvSpPr>
        <p:spPr>
          <a:xfrm>
            <a:off x="7725250" y="5654424"/>
            <a:ext cx="2735735"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8770CBE1-E659-4550-B0E9-3547E0D1E02C}"/>
              </a:ext>
            </a:extLst>
          </p:cNvPr>
          <p:cNvSpPr/>
          <p:nvPr/>
        </p:nvSpPr>
        <p:spPr>
          <a:xfrm>
            <a:off x="8727874" y="5129253"/>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11" name="Group 10">
            <a:extLst>
              <a:ext uri="{FF2B5EF4-FFF2-40B4-BE49-F238E27FC236}">
                <a16:creationId xmlns:a16="http://schemas.microsoft.com/office/drawing/2014/main" id="{A1D86DBB-EDA9-4C77-BDFA-DB06C44EFE20}"/>
              </a:ext>
            </a:extLst>
          </p:cNvPr>
          <p:cNvGrpSpPr/>
          <p:nvPr/>
        </p:nvGrpSpPr>
        <p:grpSpPr>
          <a:xfrm>
            <a:off x="8086017" y="4573765"/>
            <a:ext cx="2322102" cy="631968"/>
            <a:chOff x="193650" y="5574395"/>
            <a:chExt cx="2322102" cy="631968"/>
          </a:xfrm>
        </p:grpSpPr>
        <p:sp>
          <p:nvSpPr>
            <p:cNvPr id="12" name="Rectangle 11" descr="Download from cloud">
              <a:extLst>
                <a:ext uri="{FF2B5EF4-FFF2-40B4-BE49-F238E27FC236}">
                  <a16:creationId xmlns:a16="http://schemas.microsoft.com/office/drawing/2014/main" id="{ACFF3410-0E72-4296-93B9-5832118D62C4}"/>
                </a:ext>
              </a:extLst>
            </p:cNvPr>
            <p:cNvSpPr/>
            <p:nvPr/>
          </p:nvSpPr>
          <p:spPr>
            <a:xfrm>
              <a:off x="193650" y="557439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13" name="TextBox 12">
              <a:extLst>
                <a:ext uri="{FF2B5EF4-FFF2-40B4-BE49-F238E27FC236}">
                  <a16:creationId xmlns:a16="http://schemas.microsoft.com/office/drawing/2014/main" id="{35075FCA-B2CC-449D-93F1-F5E730E256BB}"/>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14" name="Group 13">
            <a:extLst>
              <a:ext uri="{FF2B5EF4-FFF2-40B4-BE49-F238E27FC236}">
                <a16:creationId xmlns:a16="http://schemas.microsoft.com/office/drawing/2014/main" id="{6A311A5C-8DFE-4E89-8A5A-5D52A6B70594}"/>
              </a:ext>
            </a:extLst>
          </p:cNvPr>
          <p:cNvGrpSpPr/>
          <p:nvPr/>
        </p:nvGrpSpPr>
        <p:grpSpPr>
          <a:xfrm>
            <a:off x="8023392" y="5714474"/>
            <a:ext cx="2121608" cy="631968"/>
            <a:chOff x="193650" y="3582212"/>
            <a:chExt cx="2121608" cy="631968"/>
          </a:xfrm>
        </p:grpSpPr>
        <p:sp>
          <p:nvSpPr>
            <p:cNvPr id="15" name="Rectangle 14" descr="Database">
              <a:extLst>
                <a:ext uri="{FF2B5EF4-FFF2-40B4-BE49-F238E27FC236}">
                  <a16:creationId xmlns:a16="http://schemas.microsoft.com/office/drawing/2014/main" id="{B05E8505-DED6-432F-9A0C-09DC77655E93}"/>
                </a:ext>
              </a:extLst>
            </p:cNvPr>
            <p:cNvSpPr/>
            <p:nvPr/>
          </p:nvSpPr>
          <p:spPr>
            <a:xfrm>
              <a:off x="193650" y="3582212"/>
              <a:ext cx="631968" cy="63196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16" name="TextBox 15">
              <a:extLst>
                <a:ext uri="{FF2B5EF4-FFF2-40B4-BE49-F238E27FC236}">
                  <a16:creationId xmlns:a16="http://schemas.microsoft.com/office/drawing/2014/main" id="{2A63981C-8E68-492A-8042-CBCCB7C2EC7B}"/>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cxnSp>
        <p:nvCxnSpPr>
          <p:cNvPr id="17" name="Straight Arrow Connector 16">
            <a:extLst>
              <a:ext uri="{FF2B5EF4-FFF2-40B4-BE49-F238E27FC236}">
                <a16:creationId xmlns:a16="http://schemas.microsoft.com/office/drawing/2014/main" id="{99E452CE-CF14-4565-AA93-5B2DD80FF734}"/>
              </a:ext>
            </a:extLst>
          </p:cNvPr>
          <p:cNvCxnSpPr>
            <a:cxnSpLocks/>
          </p:cNvCxnSpPr>
          <p:nvPr/>
        </p:nvCxnSpPr>
        <p:spPr>
          <a:xfrm>
            <a:off x="8972102" y="5205733"/>
            <a:ext cx="0" cy="43938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729EFA3-1E62-42AE-8BB0-91E15DBFF3E8}"/>
              </a:ext>
            </a:extLst>
          </p:cNvPr>
          <p:cNvSpPr/>
          <p:nvPr/>
        </p:nvSpPr>
        <p:spPr>
          <a:xfrm rot="16200000">
            <a:off x="6833634" y="4330431"/>
            <a:ext cx="1165587"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Services</a:t>
            </a:r>
          </a:p>
        </p:txBody>
      </p:sp>
      <p:sp>
        <p:nvSpPr>
          <p:cNvPr id="19" name="Rectangle 18">
            <a:extLst>
              <a:ext uri="{FF2B5EF4-FFF2-40B4-BE49-F238E27FC236}">
                <a16:creationId xmlns:a16="http://schemas.microsoft.com/office/drawing/2014/main" id="{9B25C93A-ED2B-4DA3-BC29-87770B1BE094}"/>
              </a:ext>
            </a:extLst>
          </p:cNvPr>
          <p:cNvSpPr/>
          <p:nvPr/>
        </p:nvSpPr>
        <p:spPr>
          <a:xfrm rot="16200000">
            <a:off x="7040569" y="5817227"/>
            <a:ext cx="793311"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grpSp>
        <p:nvGrpSpPr>
          <p:cNvPr id="20" name="Group 19">
            <a:extLst>
              <a:ext uri="{FF2B5EF4-FFF2-40B4-BE49-F238E27FC236}">
                <a16:creationId xmlns:a16="http://schemas.microsoft.com/office/drawing/2014/main" id="{9DFD8454-8274-4F00-9A56-3CA660685698}"/>
              </a:ext>
            </a:extLst>
          </p:cNvPr>
          <p:cNvGrpSpPr/>
          <p:nvPr/>
        </p:nvGrpSpPr>
        <p:grpSpPr>
          <a:xfrm>
            <a:off x="7729923" y="1019204"/>
            <a:ext cx="2786454" cy="1352923"/>
            <a:chOff x="1611354" y="1643809"/>
            <a:chExt cx="2786454" cy="1352923"/>
          </a:xfrm>
        </p:grpSpPr>
        <p:sp>
          <p:nvSpPr>
            <p:cNvPr id="21" name="Rectangle 20">
              <a:extLst>
                <a:ext uri="{FF2B5EF4-FFF2-40B4-BE49-F238E27FC236}">
                  <a16:creationId xmlns:a16="http://schemas.microsoft.com/office/drawing/2014/main" id="{4AEC1BC9-26AC-4E2E-91C4-0DDD8A29C415}"/>
                </a:ext>
              </a:extLst>
            </p:cNvPr>
            <p:cNvSpPr/>
            <p:nvPr/>
          </p:nvSpPr>
          <p:spPr>
            <a:xfrm>
              <a:off x="1611354" y="1643809"/>
              <a:ext cx="2786454" cy="13529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F7600131-81C7-48B8-B20C-11A8D44DA413}"/>
                </a:ext>
              </a:extLst>
            </p:cNvPr>
            <p:cNvGrpSpPr/>
            <p:nvPr/>
          </p:nvGrpSpPr>
          <p:grpSpPr>
            <a:xfrm>
              <a:off x="1887704" y="1683971"/>
              <a:ext cx="2313135" cy="631968"/>
              <a:chOff x="193650" y="4236215"/>
              <a:chExt cx="2313135" cy="631968"/>
            </a:xfrm>
          </p:grpSpPr>
          <p:sp>
            <p:nvSpPr>
              <p:cNvPr id="26" name="Rectangle 25" descr="Bar chart">
                <a:extLst>
                  <a:ext uri="{FF2B5EF4-FFF2-40B4-BE49-F238E27FC236}">
                    <a16:creationId xmlns:a16="http://schemas.microsoft.com/office/drawing/2014/main" id="{CAEA4764-B145-448F-98F7-F3B53A2DF69E}"/>
                  </a:ext>
                </a:extLst>
              </p:cNvPr>
              <p:cNvSpPr/>
              <p:nvPr/>
            </p:nvSpPr>
            <p:spPr>
              <a:xfrm>
                <a:off x="193650" y="4236215"/>
                <a:ext cx="631968" cy="631968"/>
              </a:xfrm>
              <a:prstGeom prst="rect">
                <a:avLst/>
              </a:prstGeom>
              <a: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27" name="TextBox 26">
                <a:extLst>
                  <a:ext uri="{FF2B5EF4-FFF2-40B4-BE49-F238E27FC236}">
                    <a16:creationId xmlns:a16="http://schemas.microsoft.com/office/drawing/2014/main" id="{A6E0BD31-1325-4AFE-B2BD-B9FF41715A73}"/>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23" name="Group 22">
              <a:extLst>
                <a:ext uri="{FF2B5EF4-FFF2-40B4-BE49-F238E27FC236}">
                  <a16:creationId xmlns:a16="http://schemas.microsoft.com/office/drawing/2014/main" id="{38ACC2D8-838F-419A-B557-B59FD0172327}"/>
                </a:ext>
              </a:extLst>
            </p:cNvPr>
            <p:cNvGrpSpPr/>
            <p:nvPr/>
          </p:nvGrpSpPr>
          <p:grpSpPr>
            <a:xfrm>
              <a:off x="1874527" y="2320416"/>
              <a:ext cx="2437592" cy="631968"/>
              <a:chOff x="193650" y="4905305"/>
              <a:chExt cx="2437592" cy="631968"/>
            </a:xfrm>
          </p:grpSpPr>
          <p:sp>
            <p:nvSpPr>
              <p:cNvPr id="24" name="Rectangle 23" descr="Playbook">
                <a:extLst>
                  <a:ext uri="{FF2B5EF4-FFF2-40B4-BE49-F238E27FC236}">
                    <a16:creationId xmlns:a16="http://schemas.microsoft.com/office/drawing/2014/main" id="{1B1F7F38-4D5E-462E-B744-70A71B34266F}"/>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25" name="TextBox 24">
                <a:extLst>
                  <a:ext uri="{FF2B5EF4-FFF2-40B4-BE49-F238E27FC236}">
                    <a16:creationId xmlns:a16="http://schemas.microsoft.com/office/drawing/2014/main" id="{61EA2C2A-1894-4390-9EED-920CE4C29BB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29" name="Rectangle 28">
            <a:extLst>
              <a:ext uri="{FF2B5EF4-FFF2-40B4-BE49-F238E27FC236}">
                <a16:creationId xmlns:a16="http://schemas.microsoft.com/office/drawing/2014/main" id="{D305572B-F10A-425D-9C31-76ACC30CBC46}"/>
              </a:ext>
            </a:extLst>
          </p:cNvPr>
          <p:cNvSpPr/>
          <p:nvPr/>
        </p:nvSpPr>
        <p:spPr>
          <a:xfrm rot="16200000">
            <a:off x="6734007" y="1449925"/>
            <a:ext cx="1329147"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cxnSp>
        <p:nvCxnSpPr>
          <p:cNvPr id="31" name="Straight Arrow Connector 30">
            <a:extLst>
              <a:ext uri="{FF2B5EF4-FFF2-40B4-BE49-F238E27FC236}">
                <a16:creationId xmlns:a16="http://schemas.microsoft.com/office/drawing/2014/main" id="{5CE2E829-FEFD-4BE5-A7DF-FB66D3AF75EA}"/>
              </a:ext>
            </a:extLst>
          </p:cNvPr>
          <p:cNvCxnSpPr>
            <a:cxnSpLocks/>
          </p:cNvCxnSpPr>
          <p:nvPr/>
        </p:nvCxnSpPr>
        <p:spPr>
          <a:xfrm flipH="1">
            <a:off x="8890434" y="2359719"/>
            <a:ext cx="1" cy="465439"/>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446B6AC-93EA-4AEA-9DD2-D875B2F1D880}"/>
              </a:ext>
            </a:extLst>
          </p:cNvPr>
          <p:cNvSpPr/>
          <p:nvPr/>
        </p:nvSpPr>
        <p:spPr>
          <a:xfrm>
            <a:off x="7771812" y="2825161"/>
            <a:ext cx="2658876" cy="6744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5" name="Group 34">
            <a:extLst>
              <a:ext uri="{FF2B5EF4-FFF2-40B4-BE49-F238E27FC236}">
                <a16:creationId xmlns:a16="http://schemas.microsoft.com/office/drawing/2014/main" id="{446DA4D0-3F9E-46FD-8D6D-6171F8276AEB}"/>
              </a:ext>
            </a:extLst>
          </p:cNvPr>
          <p:cNvGrpSpPr/>
          <p:nvPr/>
        </p:nvGrpSpPr>
        <p:grpSpPr>
          <a:xfrm>
            <a:off x="7824525" y="2887611"/>
            <a:ext cx="2437592" cy="631968"/>
            <a:chOff x="193650" y="4905305"/>
            <a:chExt cx="2437592" cy="631968"/>
          </a:xfrm>
        </p:grpSpPr>
        <p:sp>
          <p:nvSpPr>
            <p:cNvPr id="36" name="Rectangle 35" descr="Playbook">
              <a:extLst>
                <a:ext uri="{FF2B5EF4-FFF2-40B4-BE49-F238E27FC236}">
                  <a16:creationId xmlns:a16="http://schemas.microsoft.com/office/drawing/2014/main" id="{CE51D63C-953A-4C63-8E3C-CA37E19C9D90}"/>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37" name="TextBox 36">
              <a:extLst>
                <a:ext uri="{FF2B5EF4-FFF2-40B4-BE49-F238E27FC236}">
                  <a16:creationId xmlns:a16="http://schemas.microsoft.com/office/drawing/2014/main" id="{43A27EA6-03D5-4EE2-8B31-95EF9A0F2635}"/>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38" name="Rectangle 37">
            <a:extLst>
              <a:ext uri="{FF2B5EF4-FFF2-40B4-BE49-F238E27FC236}">
                <a16:creationId xmlns:a16="http://schemas.microsoft.com/office/drawing/2014/main" id="{151CCE14-D6CA-40C6-859A-6686F76918A1}"/>
              </a:ext>
            </a:extLst>
          </p:cNvPr>
          <p:cNvSpPr/>
          <p:nvPr/>
        </p:nvSpPr>
        <p:spPr>
          <a:xfrm rot="16200000">
            <a:off x="7101050" y="2928527"/>
            <a:ext cx="674440"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API</a:t>
            </a:r>
          </a:p>
        </p:txBody>
      </p:sp>
      <p:cxnSp>
        <p:nvCxnSpPr>
          <p:cNvPr id="64" name="Straight Arrow Connector 63">
            <a:extLst>
              <a:ext uri="{FF2B5EF4-FFF2-40B4-BE49-F238E27FC236}">
                <a16:creationId xmlns:a16="http://schemas.microsoft.com/office/drawing/2014/main" id="{2CBBA884-32FF-4095-8A73-5C1514FEE077}"/>
              </a:ext>
            </a:extLst>
          </p:cNvPr>
          <p:cNvCxnSpPr>
            <a:cxnSpLocks/>
          </p:cNvCxnSpPr>
          <p:nvPr/>
        </p:nvCxnSpPr>
        <p:spPr>
          <a:xfrm>
            <a:off x="8972102" y="3519579"/>
            <a:ext cx="0" cy="424969"/>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8831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6834" y="591344"/>
            <a:ext cx="3200400" cy="5585619"/>
          </a:xfrm>
        </p:spPr>
        <p:txBody>
          <a:bodyPr>
            <a:normAutofit/>
          </a:bodyPr>
          <a:lstStyle/>
          <a:p>
            <a:r>
              <a:rPr lang="en-US" dirty="0">
                <a:solidFill>
                  <a:srgbClr val="FFFFFF"/>
                </a:solidFill>
              </a:rPr>
              <a:t>Enterprise Service Bus</a:t>
            </a:r>
          </a:p>
        </p:txBody>
      </p:sp>
      <p:sp>
        <p:nvSpPr>
          <p:cNvPr id="3" name="Content Placeholder 2"/>
          <p:cNvSpPr>
            <a:spLocks noGrp="1"/>
          </p:cNvSpPr>
          <p:nvPr>
            <p:ph idx="1"/>
          </p:nvPr>
        </p:nvSpPr>
        <p:spPr>
          <a:xfrm>
            <a:off x="4447308" y="591344"/>
            <a:ext cx="6906491" cy="5585619"/>
          </a:xfrm>
        </p:spPr>
        <p:txBody>
          <a:bodyPr anchor="ctr">
            <a:normAutofit/>
          </a:bodyPr>
          <a:lstStyle/>
          <a:p>
            <a:r>
              <a:rPr lang="en-US" dirty="0"/>
              <a:t>The ESB is a software application which manages the commuinication among independent systems.</a:t>
            </a:r>
          </a:p>
          <a:p>
            <a:r>
              <a:rPr lang="en-US" dirty="0"/>
              <a:t>It provides a consistent messaging API and guarantees delivery of information.</a:t>
            </a:r>
          </a:p>
          <a:p>
            <a:r>
              <a:rPr lang="en-US" dirty="0"/>
              <a:t>It’s a more robust middleware replacement used as the message backbone for N-tier applications. </a:t>
            </a:r>
          </a:p>
          <a:p>
            <a:r>
              <a:rPr lang="en-US" dirty="0"/>
              <a:t>Multiple applications share messages across the same bus. This is the foundation of </a:t>
            </a:r>
            <a:r>
              <a:rPr lang="en-US" b="1" dirty="0"/>
              <a:t>Service-Oriented Architecture</a:t>
            </a:r>
            <a:endParaRPr lang="en-US" dirty="0"/>
          </a:p>
          <a:p>
            <a:endParaRPr lang="en-US" dirty="0"/>
          </a:p>
        </p:txBody>
      </p:sp>
      <p:pic>
        <p:nvPicPr>
          <p:cNvPr id="5" name="Graphic 4" descr="Transfer">
            <a:extLst>
              <a:ext uri="{FF2B5EF4-FFF2-40B4-BE49-F238E27FC236}">
                <a16:creationId xmlns:a16="http://schemas.microsoft.com/office/drawing/2014/main" id="{4B7F710E-B1BB-48A2-B320-06EA44EFB4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26434" y="4220959"/>
            <a:ext cx="914400" cy="914400"/>
          </a:xfrm>
          <a:prstGeom prst="rect">
            <a:avLst/>
          </a:prstGeom>
        </p:spPr>
      </p:pic>
    </p:spTree>
    <p:extLst>
      <p:ext uri="{BB962C8B-B14F-4D97-AF65-F5344CB8AC3E}">
        <p14:creationId xmlns:p14="http://schemas.microsoft.com/office/powerpoint/2010/main" val="119120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Service-Oriented Architecture</a:t>
            </a:r>
          </a:p>
        </p:txBody>
      </p:sp>
      <p:grpSp>
        <p:nvGrpSpPr>
          <p:cNvPr id="73" name="Group 72">
            <a:extLst>
              <a:ext uri="{FF2B5EF4-FFF2-40B4-BE49-F238E27FC236}">
                <a16:creationId xmlns:a16="http://schemas.microsoft.com/office/drawing/2014/main" id="{9DFD8454-8274-4F00-9A56-3CA660685698}"/>
              </a:ext>
            </a:extLst>
          </p:cNvPr>
          <p:cNvGrpSpPr/>
          <p:nvPr/>
        </p:nvGrpSpPr>
        <p:grpSpPr>
          <a:xfrm>
            <a:off x="950634" y="1792486"/>
            <a:ext cx="2796916" cy="1265222"/>
            <a:chOff x="1611354" y="1643809"/>
            <a:chExt cx="2786454" cy="1352923"/>
          </a:xfrm>
        </p:grpSpPr>
        <p:sp>
          <p:nvSpPr>
            <p:cNvPr id="74" name="Rectangle 73">
              <a:extLst>
                <a:ext uri="{FF2B5EF4-FFF2-40B4-BE49-F238E27FC236}">
                  <a16:creationId xmlns:a16="http://schemas.microsoft.com/office/drawing/2014/main" id="{4AEC1BC9-26AC-4E2E-91C4-0DDD8A29C415}"/>
                </a:ext>
              </a:extLst>
            </p:cNvPr>
            <p:cNvSpPr/>
            <p:nvPr/>
          </p:nvSpPr>
          <p:spPr>
            <a:xfrm>
              <a:off x="1611354" y="1643809"/>
              <a:ext cx="2786454" cy="13529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75" name="Group 74">
              <a:extLst>
                <a:ext uri="{FF2B5EF4-FFF2-40B4-BE49-F238E27FC236}">
                  <a16:creationId xmlns:a16="http://schemas.microsoft.com/office/drawing/2014/main" id="{F7600131-81C7-48B8-B20C-11A8D44DA413}"/>
                </a:ext>
              </a:extLst>
            </p:cNvPr>
            <p:cNvGrpSpPr/>
            <p:nvPr/>
          </p:nvGrpSpPr>
          <p:grpSpPr>
            <a:xfrm>
              <a:off x="1887704" y="1683971"/>
              <a:ext cx="2313135" cy="631968"/>
              <a:chOff x="193650" y="4236215"/>
              <a:chExt cx="2313135" cy="631968"/>
            </a:xfrm>
          </p:grpSpPr>
          <p:sp>
            <p:nvSpPr>
              <p:cNvPr id="79" name="Rectangle 78" descr="Bar chart">
                <a:extLst>
                  <a:ext uri="{FF2B5EF4-FFF2-40B4-BE49-F238E27FC236}">
                    <a16:creationId xmlns:a16="http://schemas.microsoft.com/office/drawing/2014/main" id="{CAEA4764-B145-448F-98F7-F3B53A2DF69E}"/>
                  </a:ext>
                </a:extLst>
              </p:cNvPr>
              <p:cNvSpPr/>
              <p:nvPr/>
            </p:nvSpPr>
            <p:spPr>
              <a:xfrm>
                <a:off x="193650" y="423621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80" name="TextBox 79">
                <a:extLst>
                  <a:ext uri="{FF2B5EF4-FFF2-40B4-BE49-F238E27FC236}">
                    <a16:creationId xmlns:a16="http://schemas.microsoft.com/office/drawing/2014/main" id="{A6E0BD31-1325-4AFE-B2BD-B9FF41715A73}"/>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76" name="Group 75">
              <a:extLst>
                <a:ext uri="{FF2B5EF4-FFF2-40B4-BE49-F238E27FC236}">
                  <a16:creationId xmlns:a16="http://schemas.microsoft.com/office/drawing/2014/main" id="{38ACC2D8-838F-419A-B557-B59FD0172327}"/>
                </a:ext>
              </a:extLst>
            </p:cNvPr>
            <p:cNvGrpSpPr/>
            <p:nvPr/>
          </p:nvGrpSpPr>
          <p:grpSpPr>
            <a:xfrm>
              <a:off x="1874527" y="2320416"/>
              <a:ext cx="2437592" cy="631968"/>
              <a:chOff x="193650" y="4905305"/>
              <a:chExt cx="2437592" cy="631968"/>
            </a:xfrm>
          </p:grpSpPr>
          <p:sp>
            <p:nvSpPr>
              <p:cNvPr id="77" name="Rectangle 76" descr="Playbook">
                <a:extLst>
                  <a:ext uri="{FF2B5EF4-FFF2-40B4-BE49-F238E27FC236}">
                    <a16:creationId xmlns:a16="http://schemas.microsoft.com/office/drawing/2014/main" id="{1B1F7F38-4D5E-462E-B744-70A71B34266F}"/>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78" name="TextBox 77">
                <a:extLst>
                  <a:ext uri="{FF2B5EF4-FFF2-40B4-BE49-F238E27FC236}">
                    <a16:creationId xmlns:a16="http://schemas.microsoft.com/office/drawing/2014/main" id="{61EA2C2A-1894-4390-9EED-920CE4C29BB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81" name="Rectangle 80">
            <a:extLst>
              <a:ext uri="{FF2B5EF4-FFF2-40B4-BE49-F238E27FC236}">
                <a16:creationId xmlns:a16="http://schemas.microsoft.com/office/drawing/2014/main" id="{0528FEE1-6D54-4ED7-B30E-AB59A083A73D}"/>
              </a:ext>
            </a:extLst>
          </p:cNvPr>
          <p:cNvSpPr/>
          <p:nvPr/>
        </p:nvSpPr>
        <p:spPr>
          <a:xfrm>
            <a:off x="8310928" y="4087326"/>
            <a:ext cx="2735738" cy="116558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82" name="Group 81">
            <a:extLst>
              <a:ext uri="{FF2B5EF4-FFF2-40B4-BE49-F238E27FC236}">
                <a16:creationId xmlns:a16="http://schemas.microsoft.com/office/drawing/2014/main" id="{45AC2C18-B51B-4C02-B139-4DC1799F5636}"/>
              </a:ext>
            </a:extLst>
          </p:cNvPr>
          <p:cNvGrpSpPr/>
          <p:nvPr/>
        </p:nvGrpSpPr>
        <p:grpSpPr>
          <a:xfrm>
            <a:off x="8630200" y="4126511"/>
            <a:ext cx="2437592" cy="631968"/>
            <a:chOff x="193650" y="4905305"/>
            <a:chExt cx="2437592" cy="631968"/>
          </a:xfrm>
        </p:grpSpPr>
        <p:sp>
          <p:nvSpPr>
            <p:cNvPr id="83" name="Rectangle 82" descr="Playbook">
              <a:extLst>
                <a:ext uri="{FF2B5EF4-FFF2-40B4-BE49-F238E27FC236}">
                  <a16:creationId xmlns:a16="http://schemas.microsoft.com/office/drawing/2014/main" id="{FA40B17B-3542-41A8-A14D-B9C562CBF3E3}"/>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84" name="TextBox 83">
              <a:extLst>
                <a:ext uri="{FF2B5EF4-FFF2-40B4-BE49-F238E27FC236}">
                  <a16:creationId xmlns:a16="http://schemas.microsoft.com/office/drawing/2014/main" id="{C07507F4-2D60-48A9-95CA-C7AB718AA76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85" name="Rectangle 84">
            <a:extLst>
              <a:ext uri="{FF2B5EF4-FFF2-40B4-BE49-F238E27FC236}">
                <a16:creationId xmlns:a16="http://schemas.microsoft.com/office/drawing/2014/main" id="{CF536930-00D6-4F49-8445-94FB544F083E}"/>
              </a:ext>
            </a:extLst>
          </p:cNvPr>
          <p:cNvSpPr/>
          <p:nvPr/>
        </p:nvSpPr>
        <p:spPr>
          <a:xfrm>
            <a:off x="8310203" y="5759181"/>
            <a:ext cx="2735735"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6" name="Rectangle 85">
            <a:extLst>
              <a:ext uri="{FF2B5EF4-FFF2-40B4-BE49-F238E27FC236}">
                <a16:creationId xmlns:a16="http://schemas.microsoft.com/office/drawing/2014/main" id="{8770CBE1-E659-4550-B0E9-3547E0D1E02C}"/>
              </a:ext>
            </a:extLst>
          </p:cNvPr>
          <p:cNvSpPr/>
          <p:nvPr/>
        </p:nvSpPr>
        <p:spPr>
          <a:xfrm>
            <a:off x="9312827" y="5234010"/>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87" name="Group 86">
            <a:extLst>
              <a:ext uri="{FF2B5EF4-FFF2-40B4-BE49-F238E27FC236}">
                <a16:creationId xmlns:a16="http://schemas.microsoft.com/office/drawing/2014/main" id="{A1D86DBB-EDA9-4C77-BDFA-DB06C44EFE20}"/>
              </a:ext>
            </a:extLst>
          </p:cNvPr>
          <p:cNvGrpSpPr/>
          <p:nvPr/>
        </p:nvGrpSpPr>
        <p:grpSpPr>
          <a:xfrm>
            <a:off x="8670970" y="4678522"/>
            <a:ext cx="2322102" cy="631968"/>
            <a:chOff x="193650" y="5574395"/>
            <a:chExt cx="2322102" cy="631968"/>
          </a:xfrm>
        </p:grpSpPr>
        <p:sp>
          <p:nvSpPr>
            <p:cNvPr id="88" name="Rectangle 87" descr="Download from cloud">
              <a:extLst>
                <a:ext uri="{FF2B5EF4-FFF2-40B4-BE49-F238E27FC236}">
                  <a16:creationId xmlns:a16="http://schemas.microsoft.com/office/drawing/2014/main" id="{ACFF3410-0E72-4296-93B9-5832118D62C4}"/>
                </a:ext>
              </a:extLst>
            </p:cNvPr>
            <p:cNvSpPr/>
            <p:nvPr/>
          </p:nvSpPr>
          <p:spPr>
            <a:xfrm>
              <a:off x="193650" y="5574395"/>
              <a:ext cx="631968" cy="631968"/>
            </a:xfrm>
            <a:prstGeom prst="rect">
              <a:avLst/>
            </a:prstGeom>
            <a: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89" name="TextBox 88">
              <a:extLst>
                <a:ext uri="{FF2B5EF4-FFF2-40B4-BE49-F238E27FC236}">
                  <a16:creationId xmlns:a16="http://schemas.microsoft.com/office/drawing/2014/main" id="{35075FCA-B2CC-449D-93F1-F5E730E256BB}"/>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90" name="Group 89">
            <a:extLst>
              <a:ext uri="{FF2B5EF4-FFF2-40B4-BE49-F238E27FC236}">
                <a16:creationId xmlns:a16="http://schemas.microsoft.com/office/drawing/2014/main" id="{6A311A5C-8DFE-4E89-8A5A-5D52A6B70594}"/>
              </a:ext>
            </a:extLst>
          </p:cNvPr>
          <p:cNvGrpSpPr/>
          <p:nvPr/>
        </p:nvGrpSpPr>
        <p:grpSpPr>
          <a:xfrm>
            <a:off x="8608345" y="5819231"/>
            <a:ext cx="2121608" cy="631968"/>
            <a:chOff x="193650" y="3582212"/>
            <a:chExt cx="2121608" cy="631968"/>
          </a:xfrm>
        </p:grpSpPr>
        <p:sp>
          <p:nvSpPr>
            <p:cNvPr id="91" name="Rectangle 90" descr="Database">
              <a:extLst>
                <a:ext uri="{FF2B5EF4-FFF2-40B4-BE49-F238E27FC236}">
                  <a16:creationId xmlns:a16="http://schemas.microsoft.com/office/drawing/2014/main" id="{B05E8505-DED6-432F-9A0C-09DC77655E93}"/>
                </a:ext>
              </a:extLst>
            </p:cNvPr>
            <p:cNvSpPr/>
            <p:nvPr/>
          </p:nvSpPr>
          <p:spPr>
            <a:xfrm>
              <a:off x="193650" y="3582212"/>
              <a:ext cx="631968" cy="631968"/>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92" name="TextBox 91">
              <a:extLst>
                <a:ext uri="{FF2B5EF4-FFF2-40B4-BE49-F238E27FC236}">
                  <a16:creationId xmlns:a16="http://schemas.microsoft.com/office/drawing/2014/main" id="{2A63981C-8E68-492A-8042-CBCCB7C2EC7B}"/>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cxnSp>
        <p:nvCxnSpPr>
          <p:cNvPr id="93" name="Straight Arrow Connector 92">
            <a:extLst>
              <a:ext uri="{FF2B5EF4-FFF2-40B4-BE49-F238E27FC236}">
                <a16:creationId xmlns:a16="http://schemas.microsoft.com/office/drawing/2014/main" id="{99E452CE-CF14-4565-AA93-5B2DD80FF734}"/>
              </a:ext>
            </a:extLst>
          </p:cNvPr>
          <p:cNvCxnSpPr>
            <a:cxnSpLocks/>
          </p:cNvCxnSpPr>
          <p:nvPr/>
        </p:nvCxnSpPr>
        <p:spPr>
          <a:xfrm>
            <a:off x="9557055" y="5310490"/>
            <a:ext cx="0" cy="43938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7446B6AC-93EA-4AEA-9DD2-D875B2F1D880}"/>
              </a:ext>
            </a:extLst>
          </p:cNvPr>
          <p:cNvSpPr/>
          <p:nvPr/>
        </p:nvSpPr>
        <p:spPr>
          <a:xfrm>
            <a:off x="8310202" y="2755045"/>
            <a:ext cx="2735735" cy="6744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96" name="Group 95">
            <a:extLst>
              <a:ext uri="{FF2B5EF4-FFF2-40B4-BE49-F238E27FC236}">
                <a16:creationId xmlns:a16="http://schemas.microsoft.com/office/drawing/2014/main" id="{446DA4D0-3F9E-46FD-8D6D-6171F8276AEB}"/>
              </a:ext>
            </a:extLst>
          </p:cNvPr>
          <p:cNvGrpSpPr/>
          <p:nvPr/>
        </p:nvGrpSpPr>
        <p:grpSpPr>
          <a:xfrm>
            <a:off x="8439775" y="2818132"/>
            <a:ext cx="2437592" cy="631968"/>
            <a:chOff x="193650" y="4905305"/>
            <a:chExt cx="2437592" cy="631968"/>
          </a:xfrm>
        </p:grpSpPr>
        <p:sp>
          <p:nvSpPr>
            <p:cNvPr id="97" name="Rectangle 96" descr="Playbook">
              <a:extLst>
                <a:ext uri="{FF2B5EF4-FFF2-40B4-BE49-F238E27FC236}">
                  <a16:creationId xmlns:a16="http://schemas.microsoft.com/office/drawing/2014/main" id="{CE51D63C-953A-4C63-8E3C-CA37E19C9D90}"/>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98" name="TextBox 97">
              <a:extLst>
                <a:ext uri="{FF2B5EF4-FFF2-40B4-BE49-F238E27FC236}">
                  <a16:creationId xmlns:a16="http://schemas.microsoft.com/office/drawing/2014/main" id="{43A27EA6-03D5-4EE2-8B31-95EF9A0F2635}"/>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nvGrpSpPr>
          <p:cNvPr id="99" name="Group 98">
            <a:extLst>
              <a:ext uri="{FF2B5EF4-FFF2-40B4-BE49-F238E27FC236}">
                <a16:creationId xmlns:a16="http://schemas.microsoft.com/office/drawing/2014/main" id="{9DFD8454-8274-4F00-9A56-3CA660685698}"/>
              </a:ext>
            </a:extLst>
          </p:cNvPr>
          <p:cNvGrpSpPr/>
          <p:nvPr/>
        </p:nvGrpSpPr>
        <p:grpSpPr>
          <a:xfrm>
            <a:off x="950634" y="3389769"/>
            <a:ext cx="2796916" cy="1265222"/>
            <a:chOff x="1611354" y="1643809"/>
            <a:chExt cx="2786454" cy="1352923"/>
          </a:xfrm>
        </p:grpSpPr>
        <p:sp>
          <p:nvSpPr>
            <p:cNvPr id="100" name="Rectangle 99">
              <a:extLst>
                <a:ext uri="{FF2B5EF4-FFF2-40B4-BE49-F238E27FC236}">
                  <a16:creationId xmlns:a16="http://schemas.microsoft.com/office/drawing/2014/main" id="{4AEC1BC9-26AC-4E2E-91C4-0DDD8A29C415}"/>
                </a:ext>
              </a:extLst>
            </p:cNvPr>
            <p:cNvSpPr/>
            <p:nvPr/>
          </p:nvSpPr>
          <p:spPr>
            <a:xfrm>
              <a:off x="1611354" y="1643809"/>
              <a:ext cx="2786454" cy="13529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01" name="Group 100">
              <a:extLst>
                <a:ext uri="{FF2B5EF4-FFF2-40B4-BE49-F238E27FC236}">
                  <a16:creationId xmlns:a16="http://schemas.microsoft.com/office/drawing/2014/main" id="{F7600131-81C7-48B8-B20C-11A8D44DA413}"/>
                </a:ext>
              </a:extLst>
            </p:cNvPr>
            <p:cNvGrpSpPr/>
            <p:nvPr/>
          </p:nvGrpSpPr>
          <p:grpSpPr>
            <a:xfrm>
              <a:off x="1887704" y="1683971"/>
              <a:ext cx="2313135" cy="631968"/>
              <a:chOff x="193650" y="4236215"/>
              <a:chExt cx="2313135" cy="631968"/>
            </a:xfrm>
          </p:grpSpPr>
          <p:sp>
            <p:nvSpPr>
              <p:cNvPr id="105" name="Rectangle 104" descr="Bar chart">
                <a:extLst>
                  <a:ext uri="{FF2B5EF4-FFF2-40B4-BE49-F238E27FC236}">
                    <a16:creationId xmlns:a16="http://schemas.microsoft.com/office/drawing/2014/main" id="{CAEA4764-B145-448F-98F7-F3B53A2DF69E}"/>
                  </a:ext>
                </a:extLst>
              </p:cNvPr>
              <p:cNvSpPr/>
              <p:nvPr/>
            </p:nvSpPr>
            <p:spPr>
              <a:xfrm>
                <a:off x="193650" y="423621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106" name="TextBox 105">
                <a:extLst>
                  <a:ext uri="{FF2B5EF4-FFF2-40B4-BE49-F238E27FC236}">
                    <a16:creationId xmlns:a16="http://schemas.microsoft.com/office/drawing/2014/main" id="{A6E0BD31-1325-4AFE-B2BD-B9FF41715A73}"/>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102" name="Group 101">
              <a:extLst>
                <a:ext uri="{FF2B5EF4-FFF2-40B4-BE49-F238E27FC236}">
                  <a16:creationId xmlns:a16="http://schemas.microsoft.com/office/drawing/2014/main" id="{38ACC2D8-838F-419A-B557-B59FD0172327}"/>
                </a:ext>
              </a:extLst>
            </p:cNvPr>
            <p:cNvGrpSpPr/>
            <p:nvPr/>
          </p:nvGrpSpPr>
          <p:grpSpPr>
            <a:xfrm>
              <a:off x="1874527" y="2320416"/>
              <a:ext cx="2437592" cy="631968"/>
              <a:chOff x="193650" y="4905305"/>
              <a:chExt cx="2437592" cy="631968"/>
            </a:xfrm>
          </p:grpSpPr>
          <p:sp>
            <p:nvSpPr>
              <p:cNvPr id="103" name="Rectangle 102" descr="Playbook">
                <a:extLst>
                  <a:ext uri="{FF2B5EF4-FFF2-40B4-BE49-F238E27FC236}">
                    <a16:creationId xmlns:a16="http://schemas.microsoft.com/office/drawing/2014/main" id="{1B1F7F38-4D5E-462E-B744-70A71B34266F}"/>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04" name="TextBox 103">
                <a:extLst>
                  <a:ext uri="{FF2B5EF4-FFF2-40B4-BE49-F238E27FC236}">
                    <a16:creationId xmlns:a16="http://schemas.microsoft.com/office/drawing/2014/main" id="{61EA2C2A-1894-4390-9EED-920CE4C29BB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grpSp>
        <p:nvGrpSpPr>
          <p:cNvPr id="107" name="Group 106">
            <a:extLst>
              <a:ext uri="{FF2B5EF4-FFF2-40B4-BE49-F238E27FC236}">
                <a16:creationId xmlns:a16="http://schemas.microsoft.com/office/drawing/2014/main" id="{9DFD8454-8274-4F00-9A56-3CA660685698}"/>
              </a:ext>
            </a:extLst>
          </p:cNvPr>
          <p:cNvGrpSpPr/>
          <p:nvPr/>
        </p:nvGrpSpPr>
        <p:grpSpPr>
          <a:xfrm>
            <a:off x="950634" y="5175817"/>
            <a:ext cx="2796916" cy="1265222"/>
            <a:chOff x="1611354" y="1643809"/>
            <a:chExt cx="2786454" cy="1352923"/>
          </a:xfrm>
        </p:grpSpPr>
        <p:sp>
          <p:nvSpPr>
            <p:cNvPr id="108" name="Rectangle 107">
              <a:extLst>
                <a:ext uri="{FF2B5EF4-FFF2-40B4-BE49-F238E27FC236}">
                  <a16:creationId xmlns:a16="http://schemas.microsoft.com/office/drawing/2014/main" id="{4AEC1BC9-26AC-4E2E-91C4-0DDD8A29C415}"/>
                </a:ext>
              </a:extLst>
            </p:cNvPr>
            <p:cNvSpPr/>
            <p:nvPr/>
          </p:nvSpPr>
          <p:spPr>
            <a:xfrm>
              <a:off x="1611354" y="1643809"/>
              <a:ext cx="2786454" cy="13529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09" name="Group 108">
              <a:extLst>
                <a:ext uri="{FF2B5EF4-FFF2-40B4-BE49-F238E27FC236}">
                  <a16:creationId xmlns:a16="http://schemas.microsoft.com/office/drawing/2014/main" id="{F7600131-81C7-48B8-B20C-11A8D44DA413}"/>
                </a:ext>
              </a:extLst>
            </p:cNvPr>
            <p:cNvGrpSpPr/>
            <p:nvPr/>
          </p:nvGrpSpPr>
          <p:grpSpPr>
            <a:xfrm>
              <a:off x="1887704" y="1683971"/>
              <a:ext cx="2313135" cy="631968"/>
              <a:chOff x="193650" y="4236215"/>
              <a:chExt cx="2313135" cy="631968"/>
            </a:xfrm>
          </p:grpSpPr>
          <p:sp>
            <p:nvSpPr>
              <p:cNvPr id="113" name="Rectangle 112" descr="Bar chart">
                <a:extLst>
                  <a:ext uri="{FF2B5EF4-FFF2-40B4-BE49-F238E27FC236}">
                    <a16:creationId xmlns:a16="http://schemas.microsoft.com/office/drawing/2014/main" id="{CAEA4764-B145-448F-98F7-F3B53A2DF69E}"/>
                  </a:ext>
                </a:extLst>
              </p:cNvPr>
              <p:cNvSpPr/>
              <p:nvPr/>
            </p:nvSpPr>
            <p:spPr>
              <a:xfrm>
                <a:off x="193650" y="423621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114" name="TextBox 113">
                <a:extLst>
                  <a:ext uri="{FF2B5EF4-FFF2-40B4-BE49-F238E27FC236}">
                    <a16:creationId xmlns:a16="http://schemas.microsoft.com/office/drawing/2014/main" id="{A6E0BD31-1325-4AFE-B2BD-B9FF41715A73}"/>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110" name="Group 109">
              <a:extLst>
                <a:ext uri="{FF2B5EF4-FFF2-40B4-BE49-F238E27FC236}">
                  <a16:creationId xmlns:a16="http://schemas.microsoft.com/office/drawing/2014/main" id="{38ACC2D8-838F-419A-B557-B59FD0172327}"/>
                </a:ext>
              </a:extLst>
            </p:cNvPr>
            <p:cNvGrpSpPr/>
            <p:nvPr/>
          </p:nvGrpSpPr>
          <p:grpSpPr>
            <a:xfrm>
              <a:off x="1874527" y="2320416"/>
              <a:ext cx="2437592" cy="631968"/>
              <a:chOff x="193650" y="4905305"/>
              <a:chExt cx="2437592" cy="631968"/>
            </a:xfrm>
          </p:grpSpPr>
          <p:sp>
            <p:nvSpPr>
              <p:cNvPr id="111" name="Rectangle 110" descr="Playbook">
                <a:extLst>
                  <a:ext uri="{FF2B5EF4-FFF2-40B4-BE49-F238E27FC236}">
                    <a16:creationId xmlns:a16="http://schemas.microsoft.com/office/drawing/2014/main" id="{1B1F7F38-4D5E-462E-B744-70A71B34266F}"/>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12" name="TextBox 111">
                <a:extLst>
                  <a:ext uri="{FF2B5EF4-FFF2-40B4-BE49-F238E27FC236}">
                    <a16:creationId xmlns:a16="http://schemas.microsoft.com/office/drawing/2014/main" id="{61EA2C2A-1894-4390-9EED-920CE4C29BB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115" name="Rectangle 114">
            <a:extLst>
              <a:ext uri="{FF2B5EF4-FFF2-40B4-BE49-F238E27FC236}">
                <a16:creationId xmlns:a16="http://schemas.microsoft.com/office/drawing/2014/main" id="{D305572B-F10A-425D-9C31-76ACC30CBC46}"/>
              </a:ext>
            </a:extLst>
          </p:cNvPr>
          <p:cNvSpPr/>
          <p:nvPr/>
        </p:nvSpPr>
        <p:spPr>
          <a:xfrm rot="16200000">
            <a:off x="-10704" y="2191246"/>
            <a:ext cx="1265221"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Website</a:t>
            </a:r>
          </a:p>
        </p:txBody>
      </p:sp>
      <p:sp>
        <p:nvSpPr>
          <p:cNvPr id="116" name="Rectangle 115">
            <a:extLst>
              <a:ext uri="{FF2B5EF4-FFF2-40B4-BE49-F238E27FC236}">
                <a16:creationId xmlns:a16="http://schemas.microsoft.com/office/drawing/2014/main" id="{D305572B-F10A-425D-9C31-76ACC30CBC46}"/>
              </a:ext>
            </a:extLst>
          </p:cNvPr>
          <p:cNvSpPr/>
          <p:nvPr/>
        </p:nvSpPr>
        <p:spPr>
          <a:xfrm rot="16200000">
            <a:off x="-9475" y="3784478"/>
            <a:ext cx="1265220"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App</a:t>
            </a:r>
          </a:p>
        </p:txBody>
      </p:sp>
      <p:sp>
        <p:nvSpPr>
          <p:cNvPr id="117" name="Rectangle 116">
            <a:extLst>
              <a:ext uri="{FF2B5EF4-FFF2-40B4-BE49-F238E27FC236}">
                <a16:creationId xmlns:a16="http://schemas.microsoft.com/office/drawing/2014/main" id="{D305572B-F10A-425D-9C31-76ACC30CBC46}"/>
              </a:ext>
            </a:extLst>
          </p:cNvPr>
          <p:cNvSpPr/>
          <p:nvPr/>
        </p:nvSpPr>
        <p:spPr>
          <a:xfrm rot="16200000">
            <a:off x="-10703" y="5565269"/>
            <a:ext cx="1265220"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 App</a:t>
            </a:r>
          </a:p>
        </p:txBody>
      </p:sp>
      <p:sp>
        <p:nvSpPr>
          <p:cNvPr id="118" name="Rectangle 117"/>
          <p:cNvSpPr/>
          <p:nvPr/>
        </p:nvSpPr>
        <p:spPr>
          <a:xfrm>
            <a:off x="5505651" y="1830045"/>
            <a:ext cx="1203157" cy="461099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tx1"/>
                </a:solidFill>
              </a:rPr>
              <a:t>Enter-</a:t>
            </a:r>
          </a:p>
          <a:p>
            <a:pPr algn="ctr"/>
            <a:r>
              <a:rPr lang="en-US" b="1" dirty="0" err="1">
                <a:solidFill>
                  <a:schemeClr val="tx1"/>
                </a:solidFill>
              </a:rPr>
              <a:t>Prise</a:t>
            </a:r>
            <a:endParaRPr lang="en-US" b="1" dirty="0">
              <a:solidFill>
                <a:schemeClr val="tx1"/>
              </a:solidFill>
            </a:endParaRPr>
          </a:p>
          <a:p>
            <a:pPr algn="ctr"/>
            <a:r>
              <a:rPr lang="en-US" b="1" dirty="0">
                <a:solidFill>
                  <a:schemeClr val="tx1"/>
                </a:solidFill>
              </a:rPr>
              <a:t>Service</a:t>
            </a:r>
          </a:p>
          <a:p>
            <a:pPr algn="ctr"/>
            <a:r>
              <a:rPr lang="en-US" b="1" dirty="0">
                <a:solidFill>
                  <a:schemeClr val="tx1"/>
                </a:solidFill>
              </a:rPr>
              <a:t>Bus</a:t>
            </a:r>
          </a:p>
        </p:txBody>
      </p:sp>
      <p:sp>
        <p:nvSpPr>
          <p:cNvPr id="122" name="Rectangle 121">
            <a:extLst>
              <a:ext uri="{FF2B5EF4-FFF2-40B4-BE49-F238E27FC236}">
                <a16:creationId xmlns:a16="http://schemas.microsoft.com/office/drawing/2014/main" id="{7446B6AC-93EA-4AEA-9DD2-D875B2F1D880}"/>
              </a:ext>
            </a:extLst>
          </p:cNvPr>
          <p:cNvSpPr/>
          <p:nvPr/>
        </p:nvSpPr>
        <p:spPr>
          <a:xfrm>
            <a:off x="8337336" y="1627065"/>
            <a:ext cx="2735735" cy="6744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23" name="Group 122">
            <a:extLst>
              <a:ext uri="{FF2B5EF4-FFF2-40B4-BE49-F238E27FC236}">
                <a16:creationId xmlns:a16="http://schemas.microsoft.com/office/drawing/2014/main" id="{446DA4D0-3F9E-46FD-8D6D-6171F8276AEB}"/>
              </a:ext>
            </a:extLst>
          </p:cNvPr>
          <p:cNvGrpSpPr/>
          <p:nvPr/>
        </p:nvGrpSpPr>
        <p:grpSpPr>
          <a:xfrm>
            <a:off x="8466909" y="1690152"/>
            <a:ext cx="2437592" cy="631968"/>
            <a:chOff x="193650" y="4905305"/>
            <a:chExt cx="2437592" cy="631968"/>
          </a:xfrm>
        </p:grpSpPr>
        <p:sp>
          <p:nvSpPr>
            <p:cNvPr id="124" name="Rectangle 123" descr="Playbook">
              <a:extLst>
                <a:ext uri="{FF2B5EF4-FFF2-40B4-BE49-F238E27FC236}">
                  <a16:creationId xmlns:a16="http://schemas.microsoft.com/office/drawing/2014/main" id="{CE51D63C-953A-4C63-8E3C-CA37E19C9D90}"/>
                </a:ext>
              </a:extLst>
            </p:cNvPr>
            <p:cNvSpPr/>
            <p:nvPr/>
          </p:nvSpPr>
          <p:spPr>
            <a:xfrm>
              <a:off x="193650" y="490530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25" name="TextBox 124">
              <a:extLst>
                <a:ext uri="{FF2B5EF4-FFF2-40B4-BE49-F238E27FC236}">
                  <a16:creationId xmlns:a16="http://schemas.microsoft.com/office/drawing/2014/main" id="{43A27EA6-03D5-4EE2-8B31-95EF9A0F2635}"/>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126" name="Rectangle 125">
            <a:extLst>
              <a:ext uri="{FF2B5EF4-FFF2-40B4-BE49-F238E27FC236}">
                <a16:creationId xmlns:a16="http://schemas.microsoft.com/office/drawing/2014/main" id="{D305572B-F10A-425D-9C31-76ACC30CBC46}"/>
              </a:ext>
            </a:extLst>
          </p:cNvPr>
          <p:cNvSpPr/>
          <p:nvPr/>
        </p:nvSpPr>
        <p:spPr>
          <a:xfrm rot="16200000">
            <a:off x="10163725" y="5087417"/>
            <a:ext cx="2434119"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Back-End</a:t>
            </a:r>
          </a:p>
        </p:txBody>
      </p:sp>
      <p:sp>
        <p:nvSpPr>
          <p:cNvPr id="127" name="Rectangle 126">
            <a:extLst>
              <a:ext uri="{FF2B5EF4-FFF2-40B4-BE49-F238E27FC236}">
                <a16:creationId xmlns:a16="http://schemas.microsoft.com/office/drawing/2014/main" id="{D305572B-F10A-425D-9C31-76ACC30CBC46}"/>
              </a:ext>
            </a:extLst>
          </p:cNvPr>
          <p:cNvSpPr/>
          <p:nvPr/>
        </p:nvSpPr>
        <p:spPr>
          <a:xfrm rot="16200000">
            <a:off x="11161922" y="2782571"/>
            <a:ext cx="695055" cy="64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CRM</a:t>
            </a:r>
            <a:br>
              <a:rPr lang="en-US" dirty="0"/>
            </a:br>
            <a:r>
              <a:rPr lang="en-US" dirty="0"/>
              <a:t>API</a:t>
            </a:r>
          </a:p>
        </p:txBody>
      </p:sp>
      <p:sp>
        <p:nvSpPr>
          <p:cNvPr id="128" name="Rectangle 127">
            <a:extLst>
              <a:ext uri="{FF2B5EF4-FFF2-40B4-BE49-F238E27FC236}">
                <a16:creationId xmlns:a16="http://schemas.microsoft.com/office/drawing/2014/main" id="{D305572B-F10A-425D-9C31-76ACC30CBC46}"/>
              </a:ext>
            </a:extLst>
          </p:cNvPr>
          <p:cNvSpPr/>
          <p:nvPr/>
        </p:nvSpPr>
        <p:spPr>
          <a:xfrm rot="16200000">
            <a:off x="11153256" y="1644282"/>
            <a:ext cx="695055" cy="6400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TXT</a:t>
            </a:r>
            <a:br>
              <a:rPr lang="en-US" dirty="0"/>
            </a:br>
            <a:r>
              <a:rPr lang="en-US" dirty="0" err="1"/>
              <a:t>Msg</a:t>
            </a:r>
            <a:endParaRPr lang="en-US" dirty="0"/>
          </a:p>
        </p:txBody>
      </p:sp>
      <p:cxnSp>
        <p:nvCxnSpPr>
          <p:cNvPr id="129" name="Straight Arrow Connector 128">
            <a:extLst>
              <a:ext uri="{FF2B5EF4-FFF2-40B4-BE49-F238E27FC236}">
                <a16:creationId xmlns:a16="http://schemas.microsoft.com/office/drawing/2014/main" id="{99E452CE-CF14-4565-AA93-5B2DD80FF734}"/>
              </a:ext>
            </a:extLst>
          </p:cNvPr>
          <p:cNvCxnSpPr>
            <a:cxnSpLocks/>
            <a:endCxn id="81" idx="1"/>
          </p:cNvCxnSpPr>
          <p:nvPr/>
        </p:nvCxnSpPr>
        <p:spPr>
          <a:xfrm flipV="1">
            <a:off x="6708808" y="4670120"/>
            <a:ext cx="1602120" cy="8402"/>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99E452CE-CF14-4565-AA93-5B2DD80FF734}"/>
              </a:ext>
            </a:extLst>
          </p:cNvPr>
          <p:cNvCxnSpPr>
            <a:cxnSpLocks/>
          </p:cNvCxnSpPr>
          <p:nvPr/>
        </p:nvCxnSpPr>
        <p:spPr>
          <a:xfrm flipV="1">
            <a:off x="6722012" y="3125714"/>
            <a:ext cx="1602120" cy="8402"/>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99E452CE-CF14-4565-AA93-5B2DD80FF734}"/>
              </a:ext>
            </a:extLst>
          </p:cNvPr>
          <p:cNvCxnSpPr>
            <a:cxnSpLocks/>
          </p:cNvCxnSpPr>
          <p:nvPr/>
        </p:nvCxnSpPr>
        <p:spPr>
          <a:xfrm flipV="1">
            <a:off x="6735216" y="2082006"/>
            <a:ext cx="1602120" cy="8402"/>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9E452CE-CF14-4565-AA93-5B2DD80FF734}"/>
              </a:ext>
            </a:extLst>
          </p:cNvPr>
          <p:cNvCxnSpPr>
            <a:cxnSpLocks/>
          </p:cNvCxnSpPr>
          <p:nvPr/>
        </p:nvCxnSpPr>
        <p:spPr>
          <a:xfrm>
            <a:off x="3747187" y="2560489"/>
            <a:ext cx="1732056" cy="11545"/>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99E452CE-CF14-4565-AA93-5B2DD80FF734}"/>
              </a:ext>
            </a:extLst>
          </p:cNvPr>
          <p:cNvCxnSpPr>
            <a:cxnSpLocks/>
          </p:cNvCxnSpPr>
          <p:nvPr/>
        </p:nvCxnSpPr>
        <p:spPr>
          <a:xfrm>
            <a:off x="3760391" y="3989753"/>
            <a:ext cx="1732056" cy="11545"/>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99E452CE-CF14-4565-AA93-5B2DD80FF734}"/>
              </a:ext>
            </a:extLst>
          </p:cNvPr>
          <p:cNvCxnSpPr>
            <a:cxnSpLocks/>
          </p:cNvCxnSpPr>
          <p:nvPr/>
        </p:nvCxnSpPr>
        <p:spPr>
          <a:xfrm>
            <a:off x="3759355" y="5784849"/>
            <a:ext cx="1732056" cy="11545"/>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126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An Enterprise Service Bus is used in which Application Architecture?</a:t>
            </a:r>
          </a:p>
          <a:p>
            <a:pPr marL="0" indent="0">
              <a:buNone/>
            </a:pPr>
            <a:endParaRPr lang="en-US" sz="3200" dirty="0"/>
          </a:p>
          <a:p>
            <a:pPr marL="514350" indent="-514350">
              <a:buAutoNum type="alphaLcPeriod"/>
            </a:pPr>
            <a:r>
              <a:rPr lang="en-US" sz="3200" dirty="0"/>
              <a:t>N-Tier</a:t>
            </a:r>
          </a:p>
          <a:p>
            <a:pPr marL="514350" indent="-514350">
              <a:buAutoNum type="alphaLcPeriod"/>
            </a:pPr>
            <a:r>
              <a:rPr lang="en-US" sz="3200" dirty="0"/>
              <a:t>3-Tier</a:t>
            </a:r>
          </a:p>
          <a:p>
            <a:pPr marL="514350" indent="-514350">
              <a:buAutoNum type="alphaLcPeriod"/>
            </a:pPr>
            <a:r>
              <a:rPr lang="en-US" sz="3200" dirty="0"/>
              <a:t>Service-Oriented Architecture</a:t>
            </a:r>
          </a:p>
          <a:p>
            <a:pPr marL="514350" indent="-514350">
              <a:buAutoNum type="alphaLcPeriod"/>
            </a:pPr>
            <a:r>
              <a:rPr lang="en-US" sz="3200" dirty="0"/>
              <a:t>Monolithic</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24091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25BB-D39F-4FE1-863D-958CD6921358}"/>
              </a:ext>
            </a:extLst>
          </p:cNvPr>
          <p:cNvSpPr>
            <a:spLocks noGrp="1"/>
          </p:cNvSpPr>
          <p:nvPr>
            <p:ph type="title"/>
          </p:nvPr>
        </p:nvSpPr>
        <p:spPr/>
        <p:txBody>
          <a:bodyPr/>
          <a:lstStyle/>
          <a:p>
            <a:r>
              <a:rPr lang="en-US" dirty="0"/>
              <a:t>Web As Middleware and Microservices</a:t>
            </a:r>
          </a:p>
        </p:txBody>
      </p:sp>
      <p:sp>
        <p:nvSpPr>
          <p:cNvPr id="3" name="Content Placeholder 2">
            <a:extLst>
              <a:ext uri="{FF2B5EF4-FFF2-40B4-BE49-F238E27FC236}">
                <a16:creationId xmlns:a16="http://schemas.microsoft.com/office/drawing/2014/main" id="{D38DD2B7-8FED-4E4F-8BF1-CB99094B4D16}"/>
              </a:ext>
            </a:extLst>
          </p:cNvPr>
          <p:cNvSpPr>
            <a:spLocks noGrp="1"/>
          </p:cNvSpPr>
          <p:nvPr>
            <p:ph idx="1"/>
          </p:nvPr>
        </p:nvSpPr>
        <p:spPr/>
        <p:txBody>
          <a:bodyPr/>
          <a:lstStyle/>
          <a:p>
            <a:r>
              <a:rPr lang="en-US" dirty="0"/>
              <a:t>The Internet ushered in major changes for application development. </a:t>
            </a:r>
          </a:p>
          <a:p>
            <a:r>
              <a:rPr lang="en-US" dirty="0"/>
              <a:t>The SOAP, REST, and </a:t>
            </a:r>
            <a:r>
              <a:rPr lang="en-US" dirty="0" err="1"/>
              <a:t>gRPC</a:t>
            </a:r>
            <a:r>
              <a:rPr lang="en-US" dirty="0"/>
              <a:t> protocols over HTTP made it easy for developers to divide up the layers of their application and split business logic into manageable microservices.</a:t>
            </a:r>
          </a:p>
          <a:p>
            <a:r>
              <a:rPr lang="en-US" dirty="0"/>
              <a:t>These microservices manage a single responsibility, thereby making the application easier to update and manage.</a:t>
            </a:r>
          </a:p>
          <a:p>
            <a:r>
              <a:rPr lang="en-US" dirty="0"/>
              <a:t>Inter-process communication uses a publish/subscribe model</a:t>
            </a:r>
          </a:p>
          <a:p>
            <a:pPr marL="0" indent="0">
              <a:buNone/>
            </a:pPr>
            <a:r>
              <a:rPr lang="en-US" dirty="0"/>
              <a:t> </a:t>
            </a:r>
          </a:p>
        </p:txBody>
      </p:sp>
    </p:spTree>
    <p:extLst>
      <p:ext uri="{BB962C8B-B14F-4D97-AF65-F5344CB8AC3E}">
        <p14:creationId xmlns:p14="http://schemas.microsoft.com/office/powerpoint/2010/main" val="73455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Micro Services Responsibilities</a:t>
            </a:r>
          </a:p>
        </p:txBody>
      </p:sp>
      <p:sp>
        <p:nvSpPr>
          <p:cNvPr id="3" name="Content Placeholder 2"/>
          <p:cNvSpPr>
            <a:spLocks noGrp="1"/>
          </p:cNvSpPr>
          <p:nvPr>
            <p:ph sz="half" idx="1"/>
          </p:nvPr>
        </p:nvSpPr>
        <p:spPr/>
        <p:txBody>
          <a:bodyPr>
            <a:normAutofit/>
          </a:bodyPr>
          <a:lstStyle/>
          <a:p>
            <a:r>
              <a:rPr lang="en-US" dirty="0"/>
              <a:t>Business Capability</a:t>
            </a:r>
          </a:p>
          <a:p>
            <a:pPr lvl="1"/>
            <a:r>
              <a:rPr lang="en-US" dirty="0"/>
              <a:t>Customers</a:t>
            </a:r>
          </a:p>
          <a:p>
            <a:pPr lvl="1"/>
            <a:r>
              <a:rPr lang="en-US" dirty="0"/>
              <a:t>Orders</a:t>
            </a:r>
          </a:p>
          <a:p>
            <a:pPr lvl="1"/>
            <a:r>
              <a:rPr lang="en-US" dirty="0"/>
              <a:t>Inventory</a:t>
            </a:r>
          </a:p>
          <a:p>
            <a:r>
              <a:rPr lang="en-US" dirty="0"/>
              <a:t>Messaging</a:t>
            </a:r>
          </a:p>
          <a:p>
            <a:pPr lvl="1"/>
            <a:r>
              <a:rPr lang="en-US" dirty="0"/>
              <a:t>Email</a:t>
            </a:r>
          </a:p>
          <a:p>
            <a:pPr lvl="1"/>
            <a:r>
              <a:rPr lang="en-US" dirty="0"/>
              <a:t>Push Notification</a:t>
            </a:r>
          </a:p>
          <a:p>
            <a:pPr lvl="1"/>
            <a:r>
              <a:rPr lang="en-US" dirty="0"/>
              <a:t>TXT Alert</a:t>
            </a:r>
          </a:p>
          <a:p>
            <a:pPr lvl="1"/>
            <a:endParaRPr lang="en-US" dirty="0"/>
          </a:p>
          <a:p>
            <a:pPr lvl="1"/>
            <a:endParaRPr lang="en-US" dirty="0"/>
          </a:p>
        </p:txBody>
      </p:sp>
      <p:sp>
        <p:nvSpPr>
          <p:cNvPr id="4" name="Content Placeholder 3"/>
          <p:cNvSpPr>
            <a:spLocks noGrp="1"/>
          </p:cNvSpPr>
          <p:nvPr>
            <p:ph sz="half" idx="2"/>
          </p:nvPr>
        </p:nvSpPr>
        <p:spPr/>
        <p:txBody>
          <a:bodyPr>
            <a:normAutofit/>
          </a:bodyPr>
          <a:lstStyle/>
          <a:p>
            <a:r>
              <a:rPr lang="en-US" dirty="0"/>
              <a:t>Function / Task</a:t>
            </a:r>
          </a:p>
          <a:p>
            <a:pPr lvl="1"/>
            <a:r>
              <a:rPr lang="en-US" dirty="0"/>
              <a:t>Transcode Video</a:t>
            </a:r>
          </a:p>
          <a:p>
            <a:pPr lvl="1"/>
            <a:r>
              <a:rPr lang="en-US" dirty="0"/>
              <a:t>Convert a File</a:t>
            </a:r>
          </a:p>
          <a:p>
            <a:pPr lvl="1"/>
            <a:r>
              <a:rPr lang="en-US" dirty="0"/>
              <a:t>Close-Caption Video</a:t>
            </a:r>
          </a:p>
          <a:p>
            <a:pPr lvl="1"/>
            <a:r>
              <a:rPr lang="en-US" dirty="0"/>
              <a:t>Machine Learning</a:t>
            </a:r>
          </a:p>
          <a:p>
            <a:r>
              <a:rPr lang="en-US" dirty="0"/>
              <a:t>Other Data</a:t>
            </a:r>
          </a:p>
          <a:p>
            <a:pPr lvl="1"/>
            <a:r>
              <a:rPr lang="en-US" dirty="0"/>
              <a:t>Write Log Information</a:t>
            </a:r>
          </a:p>
          <a:p>
            <a:pPr lvl="1"/>
            <a:r>
              <a:rPr lang="en-US" dirty="0"/>
              <a:t>Usage Statistics (Telemetry)</a:t>
            </a:r>
          </a:p>
          <a:p>
            <a:pPr marL="0" indent="0">
              <a:buNone/>
            </a:pPr>
            <a:endParaRPr lang="en-US" dirty="0"/>
          </a:p>
          <a:p>
            <a:pPr lvl="1"/>
            <a:endParaRPr lang="en-US" dirty="0"/>
          </a:p>
        </p:txBody>
      </p:sp>
    </p:spTree>
    <p:extLst>
      <p:ext uri="{BB962C8B-B14F-4D97-AF65-F5344CB8AC3E}">
        <p14:creationId xmlns:p14="http://schemas.microsoft.com/office/powerpoint/2010/main" val="205056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38FC-E9C5-4718-88FB-4C6E9393AA0A}"/>
              </a:ext>
            </a:extLst>
          </p:cNvPr>
          <p:cNvSpPr>
            <a:spLocks noGrp="1"/>
          </p:cNvSpPr>
          <p:nvPr>
            <p:ph type="title"/>
          </p:nvPr>
        </p:nvSpPr>
        <p:spPr/>
        <p:txBody>
          <a:bodyPr/>
          <a:lstStyle/>
          <a:p>
            <a:r>
              <a:rPr lang="en-US" dirty="0"/>
              <a:t>Micro Services</a:t>
            </a:r>
          </a:p>
        </p:txBody>
      </p:sp>
      <p:sp>
        <p:nvSpPr>
          <p:cNvPr id="9" name="Rectangle 8">
            <a:extLst>
              <a:ext uri="{FF2B5EF4-FFF2-40B4-BE49-F238E27FC236}">
                <a16:creationId xmlns:a16="http://schemas.microsoft.com/office/drawing/2014/main" id="{0528FEE1-6D54-4ED7-B30E-AB59A083A73D}"/>
              </a:ext>
            </a:extLst>
          </p:cNvPr>
          <p:cNvSpPr/>
          <p:nvPr/>
        </p:nvSpPr>
        <p:spPr>
          <a:xfrm>
            <a:off x="3153975" y="4351853"/>
            <a:ext cx="2735738" cy="116558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45AC2C18-B51B-4C02-B139-4DC1799F5636}"/>
              </a:ext>
            </a:extLst>
          </p:cNvPr>
          <p:cNvGrpSpPr/>
          <p:nvPr/>
        </p:nvGrpSpPr>
        <p:grpSpPr>
          <a:xfrm>
            <a:off x="3473247" y="4391038"/>
            <a:ext cx="2437592" cy="631968"/>
            <a:chOff x="193650" y="4905305"/>
            <a:chExt cx="2437592" cy="631968"/>
          </a:xfrm>
        </p:grpSpPr>
        <p:sp>
          <p:nvSpPr>
            <p:cNvPr id="11" name="Rectangle 10" descr="Playbook">
              <a:extLst>
                <a:ext uri="{FF2B5EF4-FFF2-40B4-BE49-F238E27FC236}">
                  <a16:creationId xmlns:a16="http://schemas.microsoft.com/office/drawing/2014/main" id="{FA40B17B-3542-41A8-A14D-B9C562CBF3E3}"/>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12" name="TextBox 11">
              <a:extLst>
                <a:ext uri="{FF2B5EF4-FFF2-40B4-BE49-F238E27FC236}">
                  <a16:creationId xmlns:a16="http://schemas.microsoft.com/office/drawing/2014/main" id="{C07507F4-2D60-48A9-95CA-C7AB718AA76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13" name="Rectangle 12">
            <a:extLst>
              <a:ext uri="{FF2B5EF4-FFF2-40B4-BE49-F238E27FC236}">
                <a16:creationId xmlns:a16="http://schemas.microsoft.com/office/drawing/2014/main" id="{CF536930-00D6-4F49-8445-94FB544F083E}"/>
              </a:ext>
            </a:extLst>
          </p:cNvPr>
          <p:cNvSpPr/>
          <p:nvPr/>
        </p:nvSpPr>
        <p:spPr>
          <a:xfrm>
            <a:off x="3153250" y="6023708"/>
            <a:ext cx="2735735"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Rectangle 13">
            <a:extLst>
              <a:ext uri="{FF2B5EF4-FFF2-40B4-BE49-F238E27FC236}">
                <a16:creationId xmlns:a16="http://schemas.microsoft.com/office/drawing/2014/main" id="{8770CBE1-E659-4550-B0E9-3547E0D1E02C}"/>
              </a:ext>
            </a:extLst>
          </p:cNvPr>
          <p:cNvSpPr/>
          <p:nvPr/>
        </p:nvSpPr>
        <p:spPr>
          <a:xfrm>
            <a:off x="4155874" y="5498537"/>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15" name="Group 14">
            <a:extLst>
              <a:ext uri="{FF2B5EF4-FFF2-40B4-BE49-F238E27FC236}">
                <a16:creationId xmlns:a16="http://schemas.microsoft.com/office/drawing/2014/main" id="{A1D86DBB-EDA9-4C77-BDFA-DB06C44EFE20}"/>
              </a:ext>
            </a:extLst>
          </p:cNvPr>
          <p:cNvGrpSpPr/>
          <p:nvPr/>
        </p:nvGrpSpPr>
        <p:grpSpPr>
          <a:xfrm>
            <a:off x="3514017" y="4943049"/>
            <a:ext cx="2322102" cy="631968"/>
            <a:chOff x="193650" y="5574395"/>
            <a:chExt cx="2322102" cy="631968"/>
          </a:xfrm>
        </p:grpSpPr>
        <p:sp>
          <p:nvSpPr>
            <p:cNvPr id="16" name="Rectangle 15" descr="Download from cloud">
              <a:extLst>
                <a:ext uri="{FF2B5EF4-FFF2-40B4-BE49-F238E27FC236}">
                  <a16:creationId xmlns:a16="http://schemas.microsoft.com/office/drawing/2014/main" id="{ACFF3410-0E72-4296-93B9-5832118D62C4}"/>
                </a:ext>
              </a:extLst>
            </p:cNvPr>
            <p:cNvSpPr/>
            <p:nvPr/>
          </p:nvSpPr>
          <p:spPr>
            <a:xfrm>
              <a:off x="193650" y="557439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17" name="TextBox 16">
              <a:extLst>
                <a:ext uri="{FF2B5EF4-FFF2-40B4-BE49-F238E27FC236}">
                  <a16:creationId xmlns:a16="http://schemas.microsoft.com/office/drawing/2014/main" id="{35075FCA-B2CC-449D-93F1-F5E730E256BB}"/>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18" name="Group 17">
            <a:extLst>
              <a:ext uri="{FF2B5EF4-FFF2-40B4-BE49-F238E27FC236}">
                <a16:creationId xmlns:a16="http://schemas.microsoft.com/office/drawing/2014/main" id="{6A311A5C-8DFE-4E89-8A5A-5D52A6B70594}"/>
              </a:ext>
            </a:extLst>
          </p:cNvPr>
          <p:cNvGrpSpPr/>
          <p:nvPr/>
        </p:nvGrpSpPr>
        <p:grpSpPr>
          <a:xfrm>
            <a:off x="3451392" y="6083758"/>
            <a:ext cx="2121608" cy="631968"/>
            <a:chOff x="193650" y="3582212"/>
            <a:chExt cx="2121608" cy="631968"/>
          </a:xfrm>
        </p:grpSpPr>
        <p:sp>
          <p:nvSpPr>
            <p:cNvPr id="19" name="Rectangle 18" descr="Database">
              <a:extLst>
                <a:ext uri="{FF2B5EF4-FFF2-40B4-BE49-F238E27FC236}">
                  <a16:creationId xmlns:a16="http://schemas.microsoft.com/office/drawing/2014/main" id="{B05E8505-DED6-432F-9A0C-09DC77655E93}"/>
                </a:ext>
              </a:extLst>
            </p:cNvPr>
            <p:cNvSpPr/>
            <p:nvPr/>
          </p:nvSpPr>
          <p:spPr>
            <a:xfrm>
              <a:off x="193650" y="3582212"/>
              <a:ext cx="631968" cy="63196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20" name="TextBox 19">
              <a:extLst>
                <a:ext uri="{FF2B5EF4-FFF2-40B4-BE49-F238E27FC236}">
                  <a16:creationId xmlns:a16="http://schemas.microsoft.com/office/drawing/2014/main" id="{2A63981C-8E68-492A-8042-CBCCB7C2EC7B}"/>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cxnSp>
        <p:nvCxnSpPr>
          <p:cNvPr id="21" name="Straight Arrow Connector 20">
            <a:extLst>
              <a:ext uri="{FF2B5EF4-FFF2-40B4-BE49-F238E27FC236}">
                <a16:creationId xmlns:a16="http://schemas.microsoft.com/office/drawing/2014/main" id="{99E452CE-CF14-4565-AA93-5B2DD80FF734}"/>
              </a:ext>
            </a:extLst>
          </p:cNvPr>
          <p:cNvCxnSpPr>
            <a:cxnSpLocks/>
          </p:cNvCxnSpPr>
          <p:nvPr/>
        </p:nvCxnSpPr>
        <p:spPr>
          <a:xfrm>
            <a:off x="3745584" y="5575017"/>
            <a:ext cx="0" cy="43938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729EFA3-1E62-42AE-8BB0-91E15DBFF3E8}"/>
              </a:ext>
            </a:extLst>
          </p:cNvPr>
          <p:cNvSpPr/>
          <p:nvPr/>
        </p:nvSpPr>
        <p:spPr>
          <a:xfrm rot="16200000">
            <a:off x="2261634" y="4699715"/>
            <a:ext cx="1165587"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Services</a:t>
            </a:r>
          </a:p>
        </p:txBody>
      </p:sp>
      <p:sp>
        <p:nvSpPr>
          <p:cNvPr id="23" name="Rectangle 22">
            <a:extLst>
              <a:ext uri="{FF2B5EF4-FFF2-40B4-BE49-F238E27FC236}">
                <a16:creationId xmlns:a16="http://schemas.microsoft.com/office/drawing/2014/main" id="{9B25C93A-ED2B-4DA3-BC29-87770B1BE094}"/>
              </a:ext>
            </a:extLst>
          </p:cNvPr>
          <p:cNvSpPr/>
          <p:nvPr/>
        </p:nvSpPr>
        <p:spPr>
          <a:xfrm rot="16200000">
            <a:off x="2468569" y="6186511"/>
            <a:ext cx="793311"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a:t>
            </a:r>
          </a:p>
        </p:txBody>
      </p:sp>
      <p:grpSp>
        <p:nvGrpSpPr>
          <p:cNvPr id="63" name="Group 62">
            <a:extLst>
              <a:ext uri="{FF2B5EF4-FFF2-40B4-BE49-F238E27FC236}">
                <a16:creationId xmlns:a16="http://schemas.microsoft.com/office/drawing/2014/main" id="{9DFD8454-8274-4F00-9A56-3CA660685698}"/>
              </a:ext>
            </a:extLst>
          </p:cNvPr>
          <p:cNvGrpSpPr/>
          <p:nvPr/>
        </p:nvGrpSpPr>
        <p:grpSpPr>
          <a:xfrm>
            <a:off x="3157923" y="1388488"/>
            <a:ext cx="2786454" cy="1352923"/>
            <a:chOff x="1611354" y="1643809"/>
            <a:chExt cx="2786454" cy="1352923"/>
          </a:xfrm>
        </p:grpSpPr>
        <p:sp>
          <p:nvSpPr>
            <p:cNvPr id="24" name="Rectangle 23">
              <a:extLst>
                <a:ext uri="{FF2B5EF4-FFF2-40B4-BE49-F238E27FC236}">
                  <a16:creationId xmlns:a16="http://schemas.microsoft.com/office/drawing/2014/main" id="{4AEC1BC9-26AC-4E2E-91C4-0DDD8A29C415}"/>
                </a:ext>
              </a:extLst>
            </p:cNvPr>
            <p:cNvSpPr/>
            <p:nvPr/>
          </p:nvSpPr>
          <p:spPr>
            <a:xfrm>
              <a:off x="1611354" y="1643809"/>
              <a:ext cx="2786454" cy="13529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F7600131-81C7-48B8-B20C-11A8D44DA413}"/>
                </a:ext>
              </a:extLst>
            </p:cNvPr>
            <p:cNvGrpSpPr/>
            <p:nvPr/>
          </p:nvGrpSpPr>
          <p:grpSpPr>
            <a:xfrm>
              <a:off x="1887704" y="1683971"/>
              <a:ext cx="2313135" cy="631968"/>
              <a:chOff x="193650" y="4236215"/>
              <a:chExt cx="2313135" cy="631968"/>
            </a:xfrm>
          </p:grpSpPr>
          <p:sp>
            <p:nvSpPr>
              <p:cNvPr id="26" name="Rectangle 25" descr="Bar chart">
                <a:extLst>
                  <a:ext uri="{FF2B5EF4-FFF2-40B4-BE49-F238E27FC236}">
                    <a16:creationId xmlns:a16="http://schemas.microsoft.com/office/drawing/2014/main" id="{CAEA4764-B145-448F-98F7-F3B53A2DF69E}"/>
                  </a:ext>
                </a:extLst>
              </p:cNvPr>
              <p:cNvSpPr/>
              <p:nvPr/>
            </p:nvSpPr>
            <p:spPr>
              <a:xfrm>
                <a:off x="193650" y="4236215"/>
                <a:ext cx="631968" cy="631968"/>
              </a:xfrm>
              <a:prstGeom prst="rect">
                <a:avLst/>
              </a:prstGeom>
              <a: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27" name="TextBox 26">
                <a:extLst>
                  <a:ext uri="{FF2B5EF4-FFF2-40B4-BE49-F238E27FC236}">
                    <a16:creationId xmlns:a16="http://schemas.microsoft.com/office/drawing/2014/main" id="{A6E0BD31-1325-4AFE-B2BD-B9FF41715A73}"/>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28" name="Group 27">
              <a:extLst>
                <a:ext uri="{FF2B5EF4-FFF2-40B4-BE49-F238E27FC236}">
                  <a16:creationId xmlns:a16="http://schemas.microsoft.com/office/drawing/2014/main" id="{38ACC2D8-838F-419A-B557-B59FD0172327}"/>
                </a:ext>
              </a:extLst>
            </p:cNvPr>
            <p:cNvGrpSpPr/>
            <p:nvPr/>
          </p:nvGrpSpPr>
          <p:grpSpPr>
            <a:xfrm>
              <a:off x="1874527" y="2320416"/>
              <a:ext cx="2437592" cy="631968"/>
              <a:chOff x="193650" y="4905305"/>
              <a:chExt cx="2437592" cy="631968"/>
            </a:xfrm>
          </p:grpSpPr>
          <p:sp>
            <p:nvSpPr>
              <p:cNvPr id="29" name="Rectangle 28" descr="Playbook">
                <a:extLst>
                  <a:ext uri="{FF2B5EF4-FFF2-40B4-BE49-F238E27FC236}">
                    <a16:creationId xmlns:a16="http://schemas.microsoft.com/office/drawing/2014/main" id="{1B1F7F38-4D5E-462E-B744-70A71B34266F}"/>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30" name="TextBox 29">
                <a:extLst>
                  <a:ext uri="{FF2B5EF4-FFF2-40B4-BE49-F238E27FC236}">
                    <a16:creationId xmlns:a16="http://schemas.microsoft.com/office/drawing/2014/main" id="{61EA2C2A-1894-4390-9EED-920CE4C29BB8}"/>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31" name="Rectangle 30">
            <a:extLst>
              <a:ext uri="{FF2B5EF4-FFF2-40B4-BE49-F238E27FC236}">
                <a16:creationId xmlns:a16="http://schemas.microsoft.com/office/drawing/2014/main" id="{7E68B7D3-566C-44B1-905E-DF44D23166CF}"/>
              </a:ext>
            </a:extLst>
          </p:cNvPr>
          <p:cNvSpPr/>
          <p:nvPr/>
        </p:nvSpPr>
        <p:spPr>
          <a:xfrm>
            <a:off x="3794212" y="5604357"/>
            <a:ext cx="756938" cy="369332"/>
          </a:xfrm>
          <a:prstGeom prst="rect">
            <a:avLst/>
          </a:prstGeom>
        </p:spPr>
        <p:txBody>
          <a:bodyPr wrap="none">
            <a:spAutoFit/>
          </a:bodyPr>
          <a:lstStyle/>
          <a:p>
            <a:r>
              <a:rPr lang="en-US" dirty="0"/>
              <a:t>ODBC</a:t>
            </a:r>
          </a:p>
        </p:txBody>
      </p:sp>
      <p:sp>
        <p:nvSpPr>
          <p:cNvPr id="32" name="Rectangle 31">
            <a:extLst>
              <a:ext uri="{FF2B5EF4-FFF2-40B4-BE49-F238E27FC236}">
                <a16:creationId xmlns:a16="http://schemas.microsoft.com/office/drawing/2014/main" id="{D305572B-F10A-425D-9C31-76ACC30CBC46}"/>
              </a:ext>
            </a:extLst>
          </p:cNvPr>
          <p:cNvSpPr/>
          <p:nvPr/>
        </p:nvSpPr>
        <p:spPr>
          <a:xfrm rot="16200000">
            <a:off x="2162007" y="1819209"/>
            <a:ext cx="1329147"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Browser</a:t>
            </a:r>
          </a:p>
        </p:txBody>
      </p:sp>
      <p:sp>
        <p:nvSpPr>
          <p:cNvPr id="33" name="Rectangle 32">
            <a:extLst>
              <a:ext uri="{FF2B5EF4-FFF2-40B4-BE49-F238E27FC236}">
                <a16:creationId xmlns:a16="http://schemas.microsoft.com/office/drawing/2014/main" id="{8B4846D8-0A14-4520-9084-03DA319ECA60}"/>
              </a:ext>
            </a:extLst>
          </p:cNvPr>
          <p:cNvSpPr/>
          <p:nvPr/>
        </p:nvSpPr>
        <p:spPr>
          <a:xfrm>
            <a:off x="5784296" y="2839640"/>
            <a:ext cx="1179425" cy="369332"/>
          </a:xfrm>
          <a:prstGeom prst="rect">
            <a:avLst/>
          </a:prstGeom>
        </p:spPr>
        <p:txBody>
          <a:bodyPr wrap="none">
            <a:spAutoFit/>
          </a:bodyPr>
          <a:lstStyle/>
          <a:p>
            <a:r>
              <a:rPr lang="en-US" dirty="0"/>
              <a:t>HTTP REST</a:t>
            </a:r>
          </a:p>
        </p:txBody>
      </p:sp>
      <p:cxnSp>
        <p:nvCxnSpPr>
          <p:cNvPr id="34" name="Straight Arrow Connector 33">
            <a:extLst>
              <a:ext uri="{FF2B5EF4-FFF2-40B4-BE49-F238E27FC236}">
                <a16:creationId xmlns:a16="http://schemas.microsoft.com/office/drawing/2014/main" id="{5CE2E829-FEFD-4BE5-A7DF-FB66D3AF75EA}"/>
              </a:ext>
            </a:extLst>
          </p:cNvPr>
          <p:cNvCxnSpPr>
            <a:cxnSpLocks/>
          </p:cNvCxnSpPr>
          <p:nvPr/>
        </p:nvCxnSpPr>
        <p:spPr>
          <a:xfrm>
            <a:off x="4318435" y="2729003"/>
            <a:ext cx="272407" cy="487753"/>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66FDEDA-81A4-4220-871B-08DD65968351}"/>
              </a:ext>
            </a:extLst>
          </p:cNvPr>
          <p:cNvSpPr/>
          <p:nvPr/>
        </p:nvSpPr>
        <p:spPr>
          <a:xfrm rot="16200000">
            <a:off x="6246128" y="1824016"/>
            <a:ext cx="1367085"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 App</a:t>
            </a:r>
          </a:p>
        </p:txBody>
      </p:sp>
      <p:cxnSp>
        <p:nvCxnSpPr>
          <p:cNvPr id="49" name="Straight Arrow Connector 48">
            <a:extLst>
              <a:ext uri="{FF2B5EF4-FFF2-40B4-BE49-F238E27FC236}">
                <a16:creationId xmlns:a16="http://schemas.microsoft.com/office/drawing/2014/main" id="{155E87A3-11CD-4CE6-9BFB-D20AAC808DEE}"/>
              </a:ext>
            </a:extLst>
          </p:cNvPr>
          <p:cNvCxnSpPr>
            <a:cxnSpLocks/>
          </p:cNvCxnSpPr>
          <p:nvPr/>
        </p:nvCxnSpPr>
        <p:spPr>
          <a:xfrm flipH="1">
            <a:off x="8164484" y="2799891"/>
            <a:ext cx="384770" cy="369332"/>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7446B6AC-93EA-4AEA-9DD2-D875B2F1D880}"/>
              </a:ext>
            </a:extLst>
          </p:cNvPr>
          <p:cNvSpPr/>
          <p:nvPr/>
        </p:nvSpPr>
        <p:spPr>
          <a:xfrm>
            <a:off x="3199812" y="3194445"/>
            <a:ext cx="6866802" cy="67443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54" name="Group 53">
            <a:extLst>
              <a:ext uri="{FF2B5EF4-FFF2-40B4-BE49-F238E27FC236}">
                <a16:creationId xmlns:a16="http://schemas.microsoft.com/office/drawing/2014/main" id="{446DA4D0-3F9E-46FD-8D6D-6171F8276AEB}"/>
              </a:ext>
            </a:extLst>
          </p:cNvPr>
          <p:cNvGrpSpPr/>
          <p:nvPr/>
        </p:nvGrpSpPr>
        <p:grpSpPr>
          <a:xfrm>
            <a:off x="3252525" y="3256895"/>
            <a:ext cx="2437592" cy="631968"/>
            <a:chOff x="193650" y="4905305"/>
            <a:chExt cx="2437592" cy="631968"/>
          </a:xfrm>
        </p:grpSpPr>
        <p:sp>
          <p:nvSpPr>
            <p:cNvPr id="55" name="Rectangle 54" descr="Playbook">
              <a:extLst>
                <a:ext uri="{FF2B5EF4-FFF2-40B4-BE49-F238E27FC236}">
                  <a16:creationId xmlns:a16="http://schemas.microsoft.com/office/drawing/2014/main" id="{CE51D63C-953A-4C63-8E3C-CA37E19C9D90}"/>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56" name="TextBox 55">
              <a:extLst>
                <a:ext uri="{FF2B5EF4-FFF2-40B4-BE49-F238E27FC236}">
                  <a16:creationId xmlns:a16="http://schemas.microsoft.com/office/drawing/2014/main" id="{43A27EA6-03D5-4EE2-8B31-95EF9A0F2635}"/>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60" name="Rectangle 59">
            <a:extLst>
              <a:ext uri="{FF2B5EF4-FFF2-40B4-BE49-F238E27FC236}">
                <a16:creationId xmlns:a16="http://schemas.microsoft.com/office/drawing/2014/main" id="{151CCE14-D6CA-40C6-859A-6686F76918A1}"/>
              </a:ext>
            </a:extLst>
          </p:cNvPr>
          <p:cNvSpPr/>
          <p:nvPr/>
        </p:nvSpPr>
        <p:spPr>
          <a:xfrm rot="16200000">
            <a:off x="2529050" y="3297811"/>
            <a:ext cx="674440" cy="4677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API</a:t>
            </a:r>
          </a:p>
        </p:txBody>
      </p:sp>
      <p:grpSp>
        <p:nvGrpSpPr>
          <p:cNvPr id="65" name="Group 64">
            <a:extLst>
              <a:ext uri="{FF2B5EF4-FFF2-40B4-BE49-F238E27FC236}">
                <a16:creationId xmlns:a16="http://schemas.microsoft.com/office/drawing/2014/main" id="{A7079A50-D831-455E-8049-E926DCA31057}"/>
              </a:ext>
            </a:extLst>
          </p:cNvPr>
          <p:cNvGrpSpPr/>
          <p:nvPr/>
        </p:nvGrpSpPr>
        <p:grpSpPr>
          <a:xfrm>
            <a:off x="7256166" y="1374326"/>
            <a:ext cx="2786454" cy="1352923"/>
            <a:chOff x="1611354" y="1643809"/>
            <a:chExt cx="2786454" cy="1352923"/>
          </a:xfrm>
        </p:grpSpPr>
        <p:sp>
          <p:nvSpPr>
            <p:cNvPr id="66" name="Rectangle 65">
              <a:extLst>
                <a:ext uri="{FF2B5EF4-FFF2-40B4-BE49-F238E27FC236}">
                  <a16:creationId xmlns:a16="http://schemas.microsoft.com/office/drawing/2014/main" id="{820573D0-29AF-4685-8211-E5AD1432E0CF}"/>
                </a:ext>
              </a:extLst>
            </p:cNvPr>
            <p:cNvSpPr/>
            <p:nvPr/>
          </p:nvSpPr>
          <p:spPr>
            <a:xfrm>
              <a:off x="1611354" y="1643809"/>
              <a:ext cx="2786454" cy="1352923"/>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67" name="Group 66">
              <a:extLst>
                <a:ext uri="{FF2B5EF4-FFF2-40B4-BE49-F238E27FC236}">
                  <a16:creationId xmlns:a16="http://schemas.microsoft.com/office/drawing/2014/main" id="{66DC98D5-58F5-46DC-A63E-0D55875B547F}"/>
                </a:ext>
              </a:extLst>
            </p:cNvPr>
            <p:cNvGrpSpPr/>
            <p:nvPr/>
          </p:nvGrpSpPr>
          <p:grpSpPr>
            <a:xfrm>
              <a:off x="1887704" y="1683971"/>
              <a:ext cx="2313135" cy="631968"/>
              <a:chOff x="193650" y="4236215"/>
              <a:chExt cx="2313135" cy="631968"/>
            </a:xfrm>
          </p:grpSpPr>
          <p:sp>
            <p:nvSpPr>
              <p:cNvPr id="71" name="Rectangle 70" descr="Bar chart">
                <a:extLst>
                  <a:ext uri="{FF2B5EF4-FFF2-40B4-BE49-F238E27FC236}">
                    <a16:creationId xmlns:a16="http://schemas.microsoft.com/office/drawing/2014/main" id="{3B2EA39E-608E-4532-85C1-DCE71EABFC12}"/>
                  </a:ext>
                </a:extLst>
              </p:cNvPr>
              <p:cNvSpPr/>
              <p:nvPr/>
            </p:nvSpPr>
            <p:spPr>
              <a:xfrm>
                <a:off x="193650" y="4236215"/>
                <a:ext cx="631968" cy="631968"/>
              </a:xfrm>
              <a:prstGeom prst="rect">
                <a:avLst/>
              </a:prstGeom>
              <a: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0">
                <a:scrgbClr r="0" g="0" b="0"/>
              </a:lnRef>
              <a:fillRef idx="3">
                <a:scrgbClr r="0" g="0" b="0"/>
              </a:fillRef>
              <a:effectRef idx="2">
                <a:schemeClr val="accent5">
                  <a:hueOff val="0"/>
                  <a:satOff val="0"/>
                  <a:lumOff val="0"/>
                  <a:alphaOff val="0"/>
                </a:schemeClr>
              </a:effectRef>
              <a:fontRef idx="minor">
                <a:schemeClr val="lt1"/>
              </a:fontRef>
            </p:style>
            <p:txBody>
              <a:bodyPr/>
              <a:lstStyle/>
              <a:p>
                <a:endParaRPr lang="en-US"/>
              </a:p>
            </p:txBody>
          </p:sp>
          <p:sp>
            <p:nvSpPr>
              <p:cNvPr id="72" name="TextBox 71">
                <a:extLst>
                  <a:ext uri="{FF2B5EF4-FFF2-40B4-BE49-F238E27FC236}">
                    <a16:creationId xmlns:a16="http://schemas.microsoft.com/office/drawing/2014/main" id="{AD14AD23-4983-4294-9D6C-2239341662D3}"/>
                  </a:ext>
                </a:extLst>
              </p:cNvPr>
              <p:cNvSpPr txBox="1"/>
              <p:nvPr/>
            </p:nvSpPr>
            <p:spPr>
              <a:xfrm>
                <a:off x="710128" y="4462850"/>
                <a:ext cx="1796657" cy="25377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Presentation</a:t>
                </a:r>
              </a:p>
            </p:txBody>
          </p:sp>
        </p:grpSp>
        <p:grpSp>
          <p:nvGrpSpPr>
            <p:cNvPr id="68" name="Group 67">
              <a:extLst>
                <a:ext uri="{FF2B5EF4-FFF2-40B4-BE49-F238E27FC236}">
                  <a16:creationId xmlns:a16="http://schemas.microsoft.com/office/drawing/2014/main" id="{24F2878F-2C18-45C6-9A12-8EA22E901E83}"/>
                </a:ext>
              </a:extLst>
            </p:cNvPr>
            <p:cNvGrpSpPr/>
            <p:nvPr/>
          </p:nvGrpSpPr>
          <p:grpSpPr>
            <a:xfrm>
              <a:off x="1874527" y="2320416"/>
              <a:ext cx="2437592" cy="631968"/>
              <a:chOff x="193650" y="4905305"/>
              <a:chExt cx="2437592" cy="631968"/>
            </a:xfrm>
          </p:grpSpPr>
          <p:sp>
            <p:nvSpPr>
              <p:cNvPr id="69" name="Rectangle 68" descr="Playbook">
                <a:extLst>
                  <a:ext uri="{FF2B5EF4-FFF2-40B4-BE49-F238E27FC236}">
                    <a16:creationId xmlns:a16="http://schemas.microsoft.com/office/drawing/2014/main" id="{166B11C3-BE5F-4A39-A464-0D143F1F5C01}"/>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70" name="TextBox 69">
                <a:extLst>
                  <a:ext uri="{FF2B5EF4-FFF2-40B4-BE49-F238E27FC236}">
                    <a16:creationId xmlns:a16="http://schemas.microsoft.com/office/drawing/2014/main" id="{5D38E69E-D608-4D3C-B337-D756E5CDF40D}"/>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grpSp>
      <p:sp>
        <p:nvSpPr>
          <p:cNvPr id="79" name="Rectangle 78">
            <a:extLst>
              <a:ext uri="{FF2B5EF4-FFF2-40B4-BE49-F238E27FC236}">
                <a16:creationId xmlns:a16="http://schemas.microsoft.com/office/drawing/2014/main" id="{C597272C-ECDF-4F3C-8903-DB457F6309F6}"/>
              </a:ext>
            </a:extLst>
          </p:cNvPr>
          <p:cNvSpPr/>
          <p:nvPr/>
        </p:nvSpPr>
        <p:spPr>
          <a:xfrm>
            <a:off x="7281516" y="4339373"/>
            <a:ext cx="2735738" cy="1165587"/>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80" name="Group 79">
            <a:extLst>
              <a:ext uri="{FF2B5EF4-FFF2-40B4-BE49-F238E27FC236}">
                <a16:creationId xmlns:a16="http://schemas.microsoft.com/office/drawing/2014/main" id="{711EB750-2FB1-49C0-951D-E18C56F774E6}"/>
              </a:ext>
            </a:extLst>
          </p:cNvPr>
          <p:cNvGrpSpPr/>
          <p:nvPr/>
        </p:nvGrpSpPr>
        <p:grpSpPr>
          <a:xfrm>
            <a:off x="7629022" y="4314244"/>
            <a:ext cx="2437592" cy="631968"/>
            <a:chOff x="193650" y="4905305"/>
            <a:chExt cx="2437592" cy="631968"/>
          </a:xfrm>
        </p:grpSpPr>
        <p:sp>
          <p:nvSpPr>
            <p:cNvPr id="81" name="Rectangle 80" descr="Playbook">
              <a:extLst>
                <a:ext uri="{FF2B5EF4-FFF2-40B4-BE49-F238E27FC236}">
                  <a16:creationId xmlns:a16="http://schemas.microsoft.com/office/drawing/2014/main" id="{80F73B3D-F2AF-4FDF-8708-E8F403E92E0E}"/>
                </a:ext>
              </a:extLst>
            </p:cNvPr>
            <p:cNvSpPr/>
            <p:nvPr/>
          </p:nvSpPr>
          <p:spPr>
            <a:xfrm>
              <a:off x="193650" y="4905305"/>
              <a:ext cx="631968" cy="631968"/>
            </a:xfrm>
            <a:prstGeom prst="rect">
              <a:avLst/>
            </a:prstGeom>
            <a:blipFill>
              <a:blip r:embed="rId2" cstate="hq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0">
              <a:scrgbClr r="0" g="0" b="0"/>
            </a:lnRef>
            <a:fillRef idx="3">
              <a:scrgbClr r="0" g="0" b="0"/>
            </a:fillRef>
            <a:effectRef idx="2">
              <a:schemeClr val="accent5">
                <a:hueOff val="785595"/>
                <a:satOff val="-3757"/>
                <a:lumOff val="4118"/>
                <a:alphaOff val="0"/>
              </a:schemeClr>
            </a:effectRef>
            <a:fontRef idx="minor">
              <a:schemeClr val="lt1"/>
            </a:fontRef>
          </p:style>
          <p:txBody>
            <a:bodyPr/>
            <a:lstStyle/>
            <a:p>
              <a:endParaRPr lang="en-US"/>
            </a:p>
          </p:txBody>
        </p:sp>
        <p:sp>
          <p:nvSpPr>
            <p:cNvPr id="82" name="TextBox 81">
              <a:extLst>
                <a:ext uri="{FF2B5EF4-FFF2-40B4-BE49-F238E27FC236}">
                  <a16:creationId xmlns:a16="http://schemas.microsoft.com/office/drawing/2014/main" id="{950026E2-FFA1-4F55-B28B-C53835BB1A9B}"/>
                </a:ext>
              </a:extLst>
            </p:cNvPr>
            <p:cNvSpPr txBox="1"/>
            <p:nvPr/>
          </p:nvSpPr>
          <p:spPr>
            <a:xfrm>
              <a:off x="825618" y="504993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Business Logic</a:t>
              </a:r>
            </a:p>
          </p:txBody>
        </p:sp>
      </p:grpSp>
      <p:sp>
        <p:nvSpPr>
          <p:cNvPr id="83" name="Rectangle 82">
            <a:extLst>
              <a:ext uri="{FF2B5EF4-FFF2-40B4-BE49-F238E27FC236}">
                <a16:creationId xmlns:a16="http://schemas.microsoft.com/office/drawing/2014/main" id="{17F5C27C-97C5-46E7-96B9-0CBEC8EDA44E}"/>
              </a:ext>
            </a:extLst>
          </p:cNvPr>
          <p:cNvSpPr/>
          <p:nvPr/>
        </p:nvSpPr>
        <p:spPr>
          <a:xfrm>
            <a:off x="7284314" y="6023707"/>
            <a:ext cx="2735735" cy="77914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84" name="Rectangle 83">
            <a:extLst>
              <a:ext uri="{FF2B5EF4-FFF2-40B4-BE49-F238E27FC236}">
                <a16:creationId xmlns:a16="http://schemas.microsoft.com/office/drawing/2014/main" id="{944566CC-7771-4F69-AC58-D8583A20E758}"/>
              </a:ext>
            </a:extLst>
          </p:cNvPr>
          <p:cNvSpPr/>
          <p:nvPr/>
        </p:nvSpPr>
        <p:spPr>
          <a:xfrm>
            <a:off x="8286212" y="5390498"/>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pSp>
        <p:nvGrpSpPr>
          <p:cNvPr id="85" name="Group 84">
            <a:extLst>
              <a:ext uri="{FF2B5EF4-FFF2-40B4-BE49-F238E27FC236}">
                <a16:creationId xmlns:a16="http://schemas.microsoft.com/office/drawing/2014/main" id="{AA90B719-B43C-404C-B636-6CBCC7E593A8}"/>
              </a:ext>
            </a:extLst>
          </p:cNvPr>
          <p:cNvGrpSpPr/>
          <p:nvPr/>
        </p:nvGrpSpPr>
        <p:grpSpPr>
          <a:xfrm>
            <a:off x="7644355" y="4835010"/>
            <a:ext cx="2322102" cy="631968"/>
            <a:chOff x="193650" y="5574395"/>
            <a:chExt cx="2322102" cy="631968"/>
          </a:xfrm>
        </p:grpSpPr>
        <p:sp>
          <p:nvSpPr>
            <p:cNvPr id="86" name="Rectangle 85" descr="Download from cloud">
              <a:extLst>
                <a:ext uri="{FF2B5EF4-FFF2-40B4-BE49-F238E27FC236}">
                  <a16:creationId xmlns:a16="http://schemas.microsoft.com/office/drawing/2014/main" id="{5EA46AD8-560D-4C99-94D4-C0F9E518178B}"/>
                </a:ext>
              </a:extLst>
            </p:cNvPr>
            <p:cNvSpPr/>
            <p:nvPr/>
          </p:nvSpPr>
          <p:spPr>
            <a:xfrm>
              <a:off x="193650" y="5574395"/>
              <a:ext cx="631968" cy="631968"/>
            </a:xfrm>
            <a:prstGeom prst="rect">
              <a:avLst/>
            </a:prstGeom>
            <a: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noFill/>
            </a:ln>
          </p:spPr>
          <p:style>
            <a:lnRef idx="0">
              <a:scrgbClr r="0" g="0" b="0"/>
            </a:lnRef>
            <a:fillRef idx="3">
              <a:scrgbClr r="0" g="0" b="0"/>
            </a:fillRef>
            <a:effectRef idx="2">
              <a:schemeClr val="accent5">
                <a:hueOff val="1571189"/>
                <a:satOff val="-7513"/>
                <a:lumOff val="8235"/>
                <a:alphaOff val="0"/>
              </a:schemeClr>
            </a:effectRef>
            <a:fontRef idx="minor">
              <a:schemeClr val="lt1"/>
            </a:fontRef>
          </p:style>
          <p:txBody>
            <a:bodyPr/>
            <a:lstStyle/>
            <a:p>
              <a:endParaRPr lang="en-US"/>
            </a:p>
          </p:txBody>
        </p:sp>
        <p:sp>
          <p:nvSpPr>
            <p:cNvPr id="87" name="TextBox 86">
              <a:extLst>
                <a:ext uri="{FF2B5EF4-FFF2-40B4-BE49-F238E27FC236}">
                  <a16:creationId xmlns:a16="http://schemas.microsoft.com/office/drawing/2014/main" id="{1BCE91E3-6B36-4172-A6C2-DA60837C00B7}"/>
                </a:ext>
              </a:extLst>
            </p:cNvPr>
            <p:cNvSpPr txBox="1"/>
            <p:nvPr/>
          </p:nvSpPr>
          <p:spPr>
            <a:xfrm>
              <a:off x="710128" y="5750084"/>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 Access</a:t>
              </a:r>
            </a:p>
          </p:txBody>
        </p:sp>
      </p:grpSp>
      <p:grpSp>
        <p:nvGrpSpPr>
          <p:cNvPr id="88" name="Group 87">
            <a:extLst>
              <a:ext uri="{FF2B5EF4-FFF2-40B4-BE49-F238E27FC236}">
                <a16:creationId xmlns:a16="http://schemas.microsoft.com/office/drawing/2014/main" id="{CD647342-B5A5-45D2-BD78-D2EFB3595BF4}"/>
              </a:ext>
            </a:extLst>
          </p:cNvPr>
          <p:cNvGrpSpPr/>
          <p:nvPr/>
        </p:nvGrpSpPr>
        <p:grpSpPr>
          <a:xfrm>
            <a:off x="7629022" y="6104379"/>
            <a:ext cx="2121608" cy="631968"/>
            <a:chOff x="193650" y="3582212"/>
            <a:chExt cx="2121608" cy="631968"/>
          </a:xfrm>
        </p:grpSpPr>
        <p:sp>
          <p:nvSpPr>
            <p:cNvPr id="89" name="Rectangle 88" descr="Database">
              <a:extLst>
                <a:ext uri="{FF2B5EF4-FFF2-40B4-BE49-F238E27FC236}">
                  <a16:creationId xmlns:a16="http://schemas.microsoft.com/office/drawing/2014/main" id="{33293560-A70A-472E-AF95-1E311518DDF3}"/>
                </a:ext>
              </a:extLst>
            </p:cNvPr>
            <p:cNvSpPr/>
            <p:nvPr/>
          </p:nvSpPr>
          <p:spPr>
            <a:xfrm>
              <a:off x="193650" y="3582212"/>
              <a:ext cx="631968" cy="631968"/>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0">
              <a:scrgbClr r="0" g="0" b="0"/>
            </a:lnRef>
            <a:fillRef idx="3">
              <a:scrgbClr r="0" g="0" b="0"/>
            </a:fillRef>
            <a:effectRef idx="2">
              <a:schemeClr val="accent5">
                <a:hueOff val="2356783"/>
                <a:satOff val="-11270"/>
                <a:lumOff val="12353"/>
                <a:alphaOff val="0"/>
              </a:schemeClr>
            </a:effectRef>
            <a:fontRef idx="minor">
              <a:schemeClr val="lt1"/>
            </a:fontRef>
          </p:style>
          <p:txBody>
            <a:bodyPr/>
            <a:lstStyle/>
            <a:p>
              <a:endParaRPr lang="en-US"/>
            </a:p>
          </p:txBody>
        </p:sp>
        <p:sp>
          <p:nvSpPr>
            <p:cNvPr id="90" name="TextBox 89">
              <a:extLst>
                <a:ext uri="{FF2B5EF4-FFF2-40B4-BE49-F238E27FC236}">
                  <a16:creationId xmlns:a16="http://schemas.microsoft.com/office/drawing/2014/main" id="{54582813-11DE-4733-9D6C-81300E62E16B}"/>
                </a:ext>
              </a:extLst>
            </p:cNvPr>
            <p:cNvSpPr txBox="1"/>
            <p:nvPr/>
          </p:nvSpPr>
          <p:spPr>
            <a:xfrm>
              <a:off x="605790" y="3815457"/>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933450">
                <a:lnSpc>
                  <a:spcPct val="90000"/>
                </a:lnSpc>
                <a:spcBef>
                  <a:spcPct val="0"/>
                </a:spcBef>
                <a:spcAft>
                  <a:spcPct val="35000"/>
                </a:spcAft>
                <a:defRPr b="1"/>
              </a:pPr>
              <a:r>
                <a:rPr lang="en-US" sz="2100" dirty="0"/>
                <a:t>Database</a:t>
              </a:r>
            </a:p>
          </p:txBody>
        </p:sp>
      </p:grpSp>
      <p:cxnSp>
        <p:nvCxnSpPr>
          <p:cNvPr id="91" name="Straight Arrow Connector 90">
            <a:extLst>
              <a:ext uri="{FF2B5EF4-FFF2-40B4-BE49-F238E27FC236}">
                <a16:creationId xmlns:a16="http://schemas.microsoft.com/office/drawing/2014/main" id="{BD77D5BB-9ED3-4A56-ADDF-F231D9CEAB91}"/>
              </a:ext>
            </a:extLst>
          </p:cNvPr>
          <p:cNvCxnSpPr>
            <a:cxnSpLocks/>
          </p:cNvCxnSpPr>
          <p:nvPr/>
        </p:nvCxnSpPr>
        <p:spPr>
          <a:xfrm>
            <a:off x="7876647" y="5516361"/>
            <a:ext cx="0" cy="439384"/>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59E9EB68-497B-40DE-A207-D957A088B546}"/>
              </a:ext>
            </a:extLst>
          </p:cNvPr>
          <p:cNvSpPr/>
          <p:nvPr/>
        </p:nvSpPr>
        <p:spPr>
          <a:xfrm>
            <a:off x="7925521" y="5549402"/>
            <a:ext cx="756938" cy="369332"/>
          </a:xfrm>
          <a:prstGeom prst="rect">
            <a:avLst/>
          </a:prstGeom>
        </p:spPr>
        <p:txBody>
          <a:bodyPr wrap="none">
            <a:spAutoFit/>
          </a:bodyPr>
          <a:lstStyle/>
          <a:p>
            <a:r>
              <a:rPr lang="en-US" dirty="0"/>
              <a:t>ODBC</a:t>
            </a:r>
          </a:p>
        </p:txBody>
      </p:sp>
      <p:sp>
        <p:nvSpPr>
          <p:cNvPr id="93" name="TextBox 92">
            <a:extLst>
              <a:ext uri="{FF2B5EF4-FFF2-40B4-BE49-F238E27FC236}">
                <a16:creationId xmlns:a16="http://schemas.microsoft.com/office/drawing/2014/main" id="{FFD2BC8B-98E8-474A-A339-D5AD8DC74D28}"/>
              </a:ext>
            </a:extLst>
          </p:cNvPr>
          <p:cNvSpPr txBox="1"/>
          <p:nvPr/>
        </p:nvSpPr>
        <p:spPr>
          <a:xfrm>
            <a:off x="6226824" y="4729096"/>
            <a:ext cx="585417" cy="769441"/>
          </a:xfrm>
          <a:prstGeom prst="rect">
            <a:avLst/>
          </a:prstGeom>
          <a:noFill/>
        </p:spPr>
        <p:txBody>
          <a:bodyPr wrap="none" rtlCol="0">
            <a:spAutoFit/>
          </a:bodyPr>
          <a:lstStyle/>
          <a:p>
            <a:r>
              <a:rPr lang="en-US" sz="4400" b="1" dirty="0"/>
              <a:t>…</a:t>
            </a:r>
          </a:p>
        </p:txBody>
      </p:sp>
      <p:sp>
        <p:nvSpPr>
          <p:cNvPr id="94" name="Rectangle 93">
            <a:extLst>
              <a:ext uri="{FF2B5EF4-FFF2-40B4-BE49-F238E27FC236}">
                <a16:creationId xmlns:a16="http://schemas.microsoft.com/office/drawing/2014/main" id="{62262B68-C09C-4D28-8947-4AFAD10A03A2}"/>
              </a:ext>
            </a:extLst>
          </p:cNvPr>
          <p:cNvSpPr/>
          <p:nvPr/>
        </p:nvSpPr>
        <p:spPr>
          <a:xfrm>
            <a:off x="5996405" y="3936317"/>
            <a:ext cx="1179425" cy="369332"/>
          </a:xfrm>
          <a:prstGeom prst="rect">
            <a:avLst/>
          </a:prstGeom>
        </p:spPr>
        <p:txBody>
          <a:bodyPr wrap="none">
            <a:spAutoFit/>
          </a:bodyPr>
          <a:lstStyle/>
          <a:p>
            <a:r>
              <a:rPr lang="en-US" dirty="0"/>
              <a:t>HTTP REST</a:t>
            </a:r>
          </a:p>
        </p:txBody>
      </p:sp>
      <p:cxnSp>
        <p:nvCxnSpPr>
          <p:cNvPr id="95" name="Straight Arrow Connector 94">
            <a:extLst>
              <a:ext uri="{FF2B5EF4-FFF2-40B4-BE49-F238E27FC236}">
                <a16:creationId xmlns:a16="http://schemas.microsoft.com/office/drawing/2014/main" id="{6B3E888D-C3FF-47AF-B1CA-56CDEC8F0763}"/>
              </a:ext>
            </a:extLst>
          </p:cNvPr>
          <p:cNvCxnSpPr>
            <a:cxnSpLocks/>
            <a:endCxn id="79" idx="0"/>
          </p:cNvCxnSpPr>
          <p:nvPr/>
        </p:nvCxnSpPr>
        <p:spPr>
          <a:xfrm>
            <a:off x="8649385" y="3914404"/>
            <a:ext cx="0" cy="424969"/>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CBBA884-32FF-4095-8A73-5C1514FEE077}"/>
              </a:ext>
            </a:extLst>
          </p:cNvPr>
          <p:cNvCxnSpPr>
            <a:cxnSpLocks/>
          </p:cNvCxnSpPr>
          <p:nvPr/>
        </p:nvCxnSpPr>
        <p:spPr>
          <a:xfrm>
            <a:off x="4318434" y="3908499"/>
            <a:ext cx="0" cy="424969"/>
          </a:xfrm>
          <a:prstGeom prst="straightConnector1">
            <a:avLst/>
          </a:prstGeom>
          <a:ln>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8DAC1F7D-4333-4AF3-AAFA-9A1ACA4E69C1}"/>
              </a:ext>
            </a:extLst>
          </p:cNvPr>
          <p:cNvSpPr/>
          <p:nvPr/>
        </p:nvSpPr>
        <p:spPr>
          <a:xfrm rot="16200000">
            <a:off x="1459339" y="1842984"/>
            <a:ext cx="1329147" cy="4677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CLIENTS</a:t>
            </a:r>
          </a:p>
        </p:txBody>
      </p:sp>
      <p:sp>
        <p:nvSpPr>
          <p:cNvPr id="100" name="Rectangle 99">
            <a:extLst>
              <a:ext uri="{FF2B5EF4-FFF2-40B4-BE49-F238E27FC236}">
                <a16:creationId xmlns:a16="http://schemas.microsoft.com/office/drawing/2014/main" id="{56AAE8AB-5E72-42AC-A99C-51E5B33A657B}"/>
              </a:ext>
            </a:extLst>
          </p:cNvPr>
          <p:cNvSpPr/>
          <p:nvPr/>
        </p:nvSpPr>
        <p:spPr>
          <a:xfrm rot="16200000">
            <a:off x="315161" y="4759676"/>
            <a:ext cx="3627974" cy="46770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SERVERS</a:t>
            </a:r>
          </a:p>
        </p:txBody>
      </p:sp>
      <p:sp>
        <p:nvSpPr>
          <p:cNvPr id="73" name="TextBox 72">
            <a:extLst>
              <a:ext uri="{FF2B5EF4-FFF2-40B4-BE49-F238E27FC236}">
                <a16:creationId xmlns:a16="http://schemas.microsoft.com/office/drawing/2014/main" id="{FFD2BC8B-98E8-474A-A339-D5AD8DC74D28}"/>
              </a:ext>
            </a:extLst>
          </p:cNvPr>
          <p:cNvSpPr txBox="1"/>
          <p:nvPr/>
        </p:nvSpPr>
        <p:spPr>
          <a:xfrm>
            <a:off x="6226823" y="5989910"/>
            <a:ext cx="585417" cy="769441"/>
          </a:xfrm>
          <a:prstGeom prst="rect">
            <a:avLst/>
          </a:prstGeom>
          <a:noFill/>
        </p:spPr>
        <p:txBody>
          <a:bodyPr wrap="none" rtlCol="0">
            <a:spAutoFit/>
          </a:bodyPr>
          <a:lstStyle/>
          <a:p>
            <a:r>
              <a:rPr lang="en-US" sz="4400" b="1" dirty="0"/>
              <a:t>…</a:t>
            </a:r>
          </a:p>
        </p:txBody>
      </p:sp>
    </p:spTree>
    <p:extLst>
      <p:ext uri="{BB962C8B-B14F-4D97-AF65-F5344CB8AC3E}">
        <p14:creationId xmlns:p14="http://schemas.microsoft.com/office/powerpoint/2010/main" val="786236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 Services Example</a:t>
            </a:r>
          </a:p>
        </p:txBody>
      </p:sp>
      <p:sp>
        <p:nvSpPr>
          <p:cNvPr id="4" name="Content Placeholder 3"/>
          <p:cNvSpPr>
            <a:spLocks noGrp="1"/>
          </p:cNvSpPr>
          <p:nvPr>
            <p:ph idx="1"/>
          </p:nvPr>
        </p:nvSpPr>
        <p:spPr>
          <a:xfrm>
            <a:off x="838200" y="1825625"/>
            <a:ext cx="4109185" cy="4351338"/>
          </a:xfrm>
        </p:spPr>
        <p:txBody>
          <a:bodyPr/>
          <a:lstStyle/>
          <a:p>
            <a:r>
              <a:rPr lang="en-US" dirty="0"/>
              <a:t>Brower and Mobile </a:t>
            </a:r>
            <a:br>
              <a:rPr lang="en-US" dirty="0"/>
            </a:br>
            <a:r>
              <a:rPr lang="en-US" dirty="0"/>
              <a:t>app are clients</a:t>
            </a:r>
          </a:p>
          <a:p>
            <a:r>
              <a:rPr lang="en-US" dirty="0"/>
              <a:t>HTTP and REST API’s</a:t>
            </a:r>
            <a:br>
              <a:rPr lang="en-US" dirty="0"/>
            </a:br>
            <a:r>
              <a:rPr lang="en-US" dirty="0"/>
              <a:t>are the Middleware</a:t>
            </a:r>
          </a:p>
          <a:p>
            <a:r>
              <a:rPr lang="en-US" dirty="0"/>
              <a:t>Separate Services for each business capability of the application</a:t>
            </a:r>
          </a:p>
        </p:txBody>
      </p:sp>
      <p:pic>
        <p:nvPicPr>
          <p:cNvPr id="2052" name="Picture 4" descr="https://microservices.io/i/Microservice_Architec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6243" y="1825625"/>
            <a:ext cx="6711485" cy="46071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64EBD36-E040-4754-AA5F-7765D97C5DA0}"/>
              </a:ext>
            </a:extLst>
          </p:cNvPr>
          <p:cNvSpPr txBox="1"/>
          <p:nvPr/>
        </p:nvSpPr>
        <p:spPr>
          <a:xfrm>
            <a:off x="6997565" y="6155769"/>
            <a:ext cx="2182727" cy="276999"/>
          </a:xfrm>
          <a:prstGeom prst="rect">
            <a:avLst/>
          </a:prstGeom>
          <a:noFill/>
        </p:spPr>
        <p:txBody>
          <a:bodyPr wrap="square">
            <a:spAutoFit/>
          </a:bodyPr>
          <a:lstStyle/>
          <a:p>
            <a:r>
              <a:rPr lang="en-US" sz="1200" dirty="0"/>
              <a:t>https://microservices.io/</a:t>
            </a:r>
          </a:p>
        </p:txBody>
      </p:sp>
    </p:spTree>
    <p:extLst>
      <p:ext uri="{BB962C8B-B14F-4D97-AF65-F5344CB8AC3E}">
        <p14:creationId xmlns:p14="http://schemas.microsoft.com/office/powerpoint/2010/main" val="23530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D415-37C7-4219-8B37-1FB68358232D}"/>
              </a:ext>
            </a:extLst>
          </p:cNvPr>
          <p:cNvSpPr>
            <a:spLocks noGrp="1"/>
          </p:cNvSpPr>
          <p:nvPr>
            <p:ph type="title"/>
          </p:nvPr>
        </p:nvSpPr>
        <p:spPr/>
        <p:txBody>
          <a:bodyPr/>
          <a:lstStyle/>
          <a:p>
            <a:r>
              <a:rPr lang="en-US" dirty="0"/>
              <a:t>Db Application Facilitates Data Management</a:t>
            </a:r>
          </a:p>
        </p:txBody>
      </p:sp>
      <p:grpSp>
        <p:nvGrpSpPr>
          <p:cNvPr id="4" name="Group 19">
            <a:extLst>
              <a:ext uri="{FF2B5EF4-FFF2-40B4-BE49-F238E27FC236}">
                <a16:creationId xmlns:a16="http://schemas.microsoft.com/office/drawing/2014/main" id="{2C2855BA-6DE6-4ECA-975C-5D1BA851DCFE}"/>
              </a:ext>
            </a:extLst>
          </p:cNvPr>
          <p:cNvGrpSpPr>
            <a:grpSpLocks/>
          </p:cNvGrpSpPr>
          <p:nvPr/>
        </p:nvGrpSpPr>
        <p:grpSpPr bwMode="auto">
          <a:xfrm>
            <a:off x="1873928" y="2077374"/>
            <a:ext cx="3276600" cy="3886200"/>
            <a:chOff x="990600" y="1981200"/>
            <a:chExt cx="3276600" cy="3886200"/>
          </a:xfrm>
        </p:grpSpPr>
        <p:sp>
          <p:nvSpPr>
            <p:cNvPr id="5" name="Flowchart: Magnetic Disk 4">
              <a:extLst>
                <a:ext uri="{FF2B5EF4-FFF2-40B4-BE49-F238E27FC236}">
                  <a16:creationId xmlns:a16="http://schemas.microsoft.com/office/drawing/2014/main" id="{FF4BCA24-B86C-473A-89D0-418551C7585F}"/>
                </a:ext>
              </a:extLst>
            </p:cNvPr>
            <p:cNvSpPr>
              <a:spLocks noChangeArrowheads="1"/>
            </p:cNvSpPr>
            <p:nvPr/>
          </p:nvSpPr>
          <p:spPr bwMode="auto">
            <a:xfrm>
              <a:off x="990600" y="1981200"/>
              <a:ext cx="3276600" cy="3886200"/>
            </a:xfrm>
            <a:prstGeom prst="flowChartMagneticDisk">
              <a:avLst/>
            </a:prstGeom>
            <a:solidFill>
              <a:schemeClr val="accent1"/>
            </a:solidFill>
            <a:ln w="9525" algn="ctr">
              <a:solidFill>
                <a:schemeClr val="tx1"/>
              </a:solidFill>
              <a:round/>
              <a:headEnd/>
              <a:tailEnd/>
            </a:ln>
          </p:spPr>
          <p:txBody>
            <a:bodyPr anchor="b"/>
            <a:lstStyle/>
            <a:p>
              <a:endParaRPr lang="en-US"/>
            </a:p>
          </p:txBody>
        </p:sp>
        <p:sp>
          <p:nvSpPr>
            <p:cNvPr id="6" name="Rounded Rectangle 8">
              <a:extLst>
                <a:ext uri="{FF2B5EF4-FFF2-40B4-BE49-F238E27FC236}">
                  <a16:creationId xmlns:a16="http://schemas.microsoft.com/office/drawing/2014/main" id="{D03451FE-87B1-4717-B595-C675B300DF12}"/>
                </a:ext>
              </a:extLst>
            </p:cNvPr>
            <p:cNvSpPr/>
            <p:nvPr/>
          </p:nvSpPr>
          <p:spPr bwMode="auto">
            <a:xfrm>
              <a:off x="1447800" y="3429000"/>
              <a:ext cx="2286000" cy="60960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b"/>
            <a:lstStyle/>
            <a:p>
              <a:pPr>
                <a:defRPr/>
              </a:pPr>
              <a:r>
                <a:rPr lang="en-US" dirty="0">
                  <a:solidFill>
                    <a:schemeClr val="tx1"/>
                  </a:solidFill>
                </a:rPr>
                <a:t>Meta-Data</a:t>
              </a:r>
            </a:p>
          </p:txBody>
        </p:sp>
        <p:sp>
          <p:nvSpPr>
            <p:cNvPr id="7" name="Rounded Rectangle 9">
              <a:extLst>
                <a:ext uri="{FF2B5EF4-FFF2-40B4-BE49-F238E27FC236}">
                  <a16:creationId xmlns:a16="http://schemas.microsoft.com/office/drawing/2014/main" id="{9F0B25B4-9373-4B23-AFCC-7DCE35AC665F}"/>
                </a:ext>
              </a:extLst>
            </p:cNvPr>
            <p:cNvSpPr/>
            <p:nvPr/>
          </p:nvSpPr>
          <p:spPr bwMode="auto">
            <a:xfrm>
              <a:off x="1447800" y="4114800"/>
              <a:ext cx="2286000" cy="121920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anchor="b"/>
            <a:lstStyle/>
            <a:p>
              <a:pPr>
                <a:defRPr/>
              </a:pPr>
              <a:r>
                <a:rPr lang="en-US" dirty="0">
                  <a:solidFill>
                    <a:schemeClr val="tx1"/>
                  </a:solidFill>
                </a:rPr>
                <a:t>Data</a:t>
              </a:r>
            </a:p>
          </p:txBody>
        </p:sp>
        <p:sp>
          <p:nvSpPr>
            <p:cNvPr id="8" name="TextBox 11">
              <a:extLst>
                <a:ext uri="{FF2B5EF4-FFF2-40B4-BE49-F238E27FC236}">
                  <a16:creationId xmlns:a16="http://schemas.microsoft.com/office/drawing/2014/main" id="{197C773F-2938-4784-AE6A-6F0D05105080}"/>
                </a:ext>
              </a:extLst>
            </p:cNvPr>
            <p:cNvSpPr txBox="1">
              <a:spLocks noChangeArrowheads="1"/>
            </p:cNvSpPr>
            <p:nvPr/>
          </p:nvSpPr>
          <p:spPr bwMode="auto">
            <a:xfrm>
              <a:off x="1981200" y="2438400"/>
              <a:ext cx="1058175" cy="369332"/>
            </a:xfrm>
            <a:prstGeom prst="rect">
              <a:avLst/>
            </a:prstGeom>
            <a:noFill/>
            <a:ln w="9525">
              <a:noFill/>
              <a:miter lim="800000"/>
              <a:headEnd/>
              <a:tailEnd/>
            </a:ln>
          </p:spPr>
          <p:txBody>
            <a:bodyPr wrap="none">
              <a:spAutoFit/>
            </a:bodyPr>
            <a:lstStyle/>
            <a:p>
              <a:r>
                <a:rPr lang="en-US" dirty="0">
                  <a:solidFill>
                    <a:schemeClr val="bg1"/>
                  </a:solidFill>
                </a:rPr>
                <a:t>Database</a:t>
              </a:r>
            </a:p>
          </p:txBody>
        </p:sp>
      </p:grpSp>
      <p:grpSp>
        <p:nvGrpSpPr>
          <p:cNvPr id="9" name="Group 20">
            <a:extLst>
              <a:ext uri="{FF2B5EF4-FFF2-40B4-BE49-F238E27FC236}">
                <a16:creationId xmlns:a16="http://schemas.microsoft.com/office/drawing/2014/main" id="{FE3A4425-D67B-48F9-A5BA-D2689BD164D5}"/>
              </a:ext>
            </a:extLst>
          </p:cNvPr>
          <p:cNvGrpSpPr>
            <a:grpSpLocks/>
          </p:cNvGrpSpPr>
          <p:nvPr/>
        </p:nvGrpSpPr>
        <p:grpSpPr bwMode="auto">
          <a:xfrm>
            <a:off x="4998128" y="2534573"/>
            <a:ext cx="3505200" cy="2971800"/>
            <a:chOff x="4572000" y="2438400"/>
            <a:chExt cx="3505200" cy="2971800"/>
          </a:xfrm>
        </p:grpSpPr>
        <p:sp>
          <p:nvSpPr>
            <p:cNvPr id="10" name="Rounded Rectangle 13">
              <a:extLst>
                <a:ext uri="{FF2B5EF4-FFF2-40B4-BE49-F238E27FC236}">
                  <a16:creationId xmlns:a16="http://schemas.microsoft.com/office/drawing/2014/main" id="{34CA8956-34C1-453C-A9EA-804041F50712}"/>
                </a:ext>
              </a:extLst>
            </p:cNvPr>
            <p:cNvSpPr/>
            <p:nvPr/>
          </p:nvSpPr>
          <p:spPr bwMode="auto">
            <a:xfrm>
              <a:off x="4800600" y="2438400"/>
              <a:ext cx="2819400" cy="2971800"/>
            </a:xfrm>
            <a:prstGeom prst="round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b"/>
            <a:lstStyle/>
            <a:p>
              <a:pPr>
                <a:defRPr/>
              </a:pPr>
              <a:endParaRPr lang="en-US">
                <a:solidFill>
                  <a:schemeClr val="tx1"/>
                </a:solidFill>
              </a:endParaRPr>
            </a:p>
          </p:txBody>
        </p:sp>
        <p:sp>
          <p:nvSpPr>
            <p:cNvPr id="11" name="TextBox 14">
              <a:extLst>
                <a:ext uri="{FF2B5EF4-FFF2-40B4-BE49-F238E27FC236}">
                  <a16:creationId xmlns:a16="http://schemas.microsoft.com/office/drawing/2014/main" id="{33EA983E-1D83-458E-B21C-F96CCD721BDA}"/>
                </a:ext>
              </a:extLst>
            </p:cNvPr>
            <p:cNvSpPr txBox="1">
              <a:spLocks noChangeArrowheads="1"/>
            </p:cNvSpPr>
            <p:nvPr/>
          </p:nvSpPr>
          <p:spPr bwMode="auto">
            <a:xfrm>
              <a:off x="4800600" y="2590800"/>
              <a:ext cx="2836159" cy="646331"/>
            </a:xfrm>
            <a:prstGeom prst="rect">
              <a:avLst/>
            </a:prstGeom>
            <a:noFill/>
            <a:ln w="9525">
              <a:noFill/>
              <a:miter lim="800000"/>
              <a:headEnd/>
              <a:tailEnd/>
            </a:ln>
          </p:spPr>
          <p:txBody>
            <a:bodyPr wrap="square">
              <a:spAutoFit/>
            </a:bodyPr>
            <a:lstStyle/>
            <a:p>
              <a:pPr algn="ctr"/>
              <a:r>
                <a:rPr lang="en-US" dirty="0"/>
                <a:t>Database Application</a:t>
              </a:r>
              <a:br>
                <a:rPr lang="en-US" dirty="0"/>
              </a:br>
              <a:r>
                <a:rPr lang="en-US" dirty="0"/>
                <a:t>Does Data Management</a:t>
              </a:r>
            </a:p>
          </p:txBody>
        </p:sp>
        <p:sp>
          <p:nvSpPr>
            <p:cNvPr id="12" name="Left Arrow 15">
              <a:extLst>
                <a:ext uri="{FF2B5EF4-FFF2-40B4-BE49-F238E27FC236}">
                  <a16:creationId xmlns:a16="http://schemas.microsoft.com/office/drawing/2014/main" id="{A2AF3FE1-F36E-4B26-A0FE-A188CA195FFA}"/>
                </a:ext>
              </a:extLst>
            </p:cNvPr>
            <p:cNvSpPr/>
            <p:nvPr/>
          </p:nvSpPr>
          <p:spPr bwMode="auto">
            <a:xfrm>
              <a:off x="4572000" y="3124200"/>
              <a:ext cx="3429000" cy="1066800"/>
            </a:xfrm>
            <a:prstGeom prst="lef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b"/>
            <a:lstStyle/>
            <a:p>
              <a:pPr>
                <a:defRPr/>
              </a:pPr>
              <a:endParaRPr lang="en-US" dirty="0">
                <a:solidFill>
                  <a:schemeClr val="tx1"/>
                </a:solidFill>
              </a:endParaRPr>
            </a:p>
          </p:txBody>
        </p:sp>
        <p:sp>
          <p:nvSpPr>
            <p:cNvPr id="13" name="Right Arrow 16">
              <a:extLst>
                <a:ext uri="{FF2B5EF4-FFF2-40B4-BE49-F238E27FC236}">
                  <a16:creationId xmlns:a16="http://schemas.microsoft.com/office/drawing/2014/main" id="{E91E113E-9BB4-4560-B187-0E2456C01667}"/>
                </a:ext>
              </a:extLst>
            </p:cNvPr>
            <p:cNvSpPr/>
            <p:nvPr/>
          </p:nvSpPr>
          <p:spPr bwMode="auto">
            <a:xfrm>
              <a:off x="4572000" y="4191000"/>
              <a:ext cx="3505200" cy="1066800"/>
            </a:xfrm>
            <a:prstGeom prst="rightArrow">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b"/>
            <a:lstStyle/>
            <a:p>
              <a:pPr>
                <a:defRPr/>
              </a:pPr>
              <a:endParaRPr lang="en-US">
                <a:solidFill>
                  <a:schemeClr val="tx1"/>
                </a:solidFill>
              </a:endParaRPr>
            </a:p>
          </p:txBody>
        </p:sp>
        <p:sp>
          <p:nvSpPr>
            <p:cNvPr id="14" name="TextBox 17">
              <a:extLst>
                <a:ext uri="{FF2B5EF4-FFF2-40B4-BE49-F238E27FC236}">
                  <a16:creationId xmlns:a16="http://schemas.microsoft.com/office/drawing/2014/main" id="{21F21746-744A-43D2-A354-1DCF03E44FB4}"/>
                </a:ext>
              </a:extLst>
            </p:cNvPr>
            <p:cNvSpPr txBox="1">
              <a:spLocks noChangeArrowheads="1"/>
            </p:cNvSpPr>
            <p:nvPr/>
          </p:nvSpPr>
          <p:spPr bwMode="auto">
            <a:xfrm>
              <a:off x="5715000" y="3505200"/>
              <a:ext cx="1087157" cy="369332"/>
            </a:xfrm>
            <a:prstGeom prst="rect">
              <a:avLst/>
            </a:prstGeom>
            <a:noFill/>
            <a:ln w="9525">
              <a:noFill/>
              <a:miter lim="800000"/>
              <a:headEnd/>
              <a:tailEnd/>
            </a:ln>
          </p:spPr>
          <p:txBody>
            <a:bodyPr wrap="none">
              <a:spAutoFit/>
            </a:bodyPr>
            <a:lstStyle/>
            <a:p>
              <a:r>
                <a:rPr lang="en-US"/>
                <a:t>Data “In”</a:t>
              </a:r>
            </a:p>
          </p:txBody>
        </p:sp>
        <p:sp>
          <p:nvSpPr>
            <p:cNvPr id="15" name="TextBox 18">
              <a:extLst>
                <a:ext uri="{FF2B5EF4-FFF2-40B4-BE49-F238E27FC236}">
                  <a16:creationId xmlns:a16="http://schemas.microsoft.com/office/drawing/2014/main" id="{54300026-FDE7-4148-9201-35AC4EFB1D61}"/>
                </a:ext>
              </a:extLst>
            </p:cNvPr>
            <p:cNvSpPr txBox="1">
              <a:spLocks noChangeArrowheads="1"/>
            </p:cNvSpPr>
            <p:nvPr/>
          </p:nvSpPr>
          <p:spPr bwMode="auto">
            <a:xfrm>
              <a:off x="5257800" y="4572000"/>
              <a:ext cx="1933543" cy="369332"/>
            </a:xfrm>
            <a:prstGeom prst="rect">
              <a:avLst/>
            </a:prstGeom>
            <a:noFill/>
            <a:ln w="9525">
              <a:noFill/>
              <a:miter lim="800000"/>
              <a:headEnd/>
              <a:tailEnd/>
            </a:ln>
          </p:spPr>
          <p:txBody>
            <a:bodyPr wrap="none">
              <a:spAutoFit/>
            </a:bodyPr>
            <a:lstStyle/>
            <a:p>
              <a:r>
                <a:rPr lang="en-US"/>
                <a:t>Information “Out”</a:t>
              </a:r>
            </a:p>
          </p:txBody>
        </p:sp>
      </p:grpSp>
      <p:grpSp>
        <p:nvGrpSpPr>
          <p:cNvPr id="16" name="Group 39">
            <a:extLst>
              <a:ext uri="{FF2B5EF4-FFF2-40B4-BE49-F238E27FC236}">
                <a16:creationId xmlns:a16="http://schemas.microsoft.com/office/drawing/2014/main" id="{DAC6F6D4-F43C-4923-872E-737D8FF14217}"/>
              </a:ext>
            </a:extLst>
          </p:cNvPr>
          <p:cNvGrpSpPr>
            <a:grpSpLocks/>
          </p:cNvGrpSpPr>
          <p:nvPr/>
        </p:nvGrpSpPr>
        <p:grpSpPr bwMode="auto">
          <a:xfrm>
            <a:off x="8427128" y="2305974"/>
            <a:ext cx="990600" cy="3048000"/>
            <a:chOff x="7620000" y="2057400"/>
            <a:chExt cx="990600" cy="3048000"/>
          </a:xfrm>
        </p:grpSpPr>
        <p:sp>
          <p:nvSpPr>
            <p:cNvPr id="17" name="Smiley Face 21">
              <a:extLst>
                <a:ext uri="{FF2B5EF4-FFF2-40B4-BE49-F238E27FC236}">
                  <a16:creationId xmlns:a16="http://schemas.microsoft.com/office/drawing/2014/main" id="{5E4579AF-97A0-43DE-87D5-0AD89BCBA7C8}"/>
                </a:ext>
              </a:extLst>
            </p:cNvPr>
            <p:cNvSpPr>
              <a:spLocks noChangeArrowheads="1"/>
            </p:cNvSpPr>
            <p:nvPr/>
          </p:nvSpPr>
          <p:spPr bwMode="auto">
            <a:xfrm>
              <a:off x="7620000" y="2057400"/>
              <a:ext cx="990600" cy="990600"/>
            </a:xfrm>
            <a:prstGeom prst="smileyFace">
              <a:avLst>
                <a:gd name="adj" fmla="val 4653"/>
              </a:avLst>
            </a:prstGeom>
            <a:solidFill>
              <a:schemeClr val="accent1"/>
            </a:solidFill>
            <a:ln w="9525" algn="ctr">
              <a:solidFill>
                <a:schemeClr val="tx1"/>
              </a:solidFill>
              <a:round/>
              <a:headEnd/>
              <a:tailEnd/>
            </a:ln>
          </p:spPr>
          <p:txBody>
            <a:bodyPr anchor="b"/>
            <a:lstStyle/>
            <a:p>
              <a:endParaRPr lang="en-US"/>
            </a:p>
          </p:txBody>
        </p:sp>
        <p:cxnSp>
          <p:nvCxnSpPr>
            <p:cNvPr id="18" name="Straight Connector 23">
              <a:extLst>
                <a:ext uri="{FF2B5EF4-FFF2-40B4-BE49-F238E27FC236}">
                  <a16:creationId xmlns:a16="http://schemas.microsoft.com/office/drawing/2014/main" id="{EBD717A2-59C8-433D-90B8-B97D3A55F79E}"/>
                </a:ext>
              </a:extLst>
            </p:cNvPr>
            <p:cNvCxnSpPr>
              <a:cxnSpLocks noChangeShapeType="1"/>
              <a:stCxn id="17" idx="4"/>
            </p:cNvCxnSpPr>
            <p:nvPr/>
          </p:nvCxnSpPr>
          <p:spPr bwMode="auto">
            <a:xfrm rot="16200000" flipH="1">
              <a:off x="7410450" y="3752850"/>
              <a:ext cx="1447800" cy="38100"/>
            </a:xfrm>
            <a:prstGeom prst="line">
              <a:avLst/>
            </a:prstGeom>
            <a:noFill/>
            <a:ln w="9525" algn="ctr">
              <a:solidFill>
                <a:schemeClr val="tx1"/>
              </a:solidFill>
              <a:round/>
              <a:headEnd/>
              <a:tailEnd/>
            </a:ln>
          </p:spPr>
        </p:cxnSp>
        <p:cxnSp>
          <p:nvCxnSpPr>
            <p:cNvPr id="19" name="Straight Connector 24">
              <a:extLst>
                <a:ext uri="{FF2B5EF4-FFF2-40B4-BE49-F238E27FC236}">
                  <a16:creationId xmlns:a16="http://schemas.microsoft.com/office/drawing/2014/main" id="{FC946FD0-B0CA-4297-8157-5947552ABD13}"/>
                </a:ext>
              </a:extLst>
            </p:cNvPr>
            <p:cNvCxnSpPr>
              <a:cxnSpLocks noChangeShapeType="1"/>
            </p:cNvCxnSpPr>
            <p:nvPr/>
          </p:nvCxnSpPr>
          <p:spPr bwMode="auto">
            <a:xfrm rot="10800000">
              <a:off x="7772400" y="3581400"/>
              <a:ext cx="381000" cy="152400"/>
            </a:xfrm>
            <a:prstGeom prst="line">
              <a:avLst/>
            </a:prstGeom>
            <a:noFill/>
            <a:ln w="9525" algn="ctr">
              <a:solidFill>
                <a:schemeClr val="tx1"/>
              </a:solidFill>
              <a:round/>
              <a:headEnd/>
              <a:tailEnd/>
            </a:ln>
          </p:spPr>
        </p:cxnSp>
        <p:cxnSp>
          <p:nvCxnSpPr>
            <p:cNvPr id="20" name="Straight Connector 28">
              <a:extLst>
                <a:ext uri="{FF2B5EF4-FFF2-40B4-BE49-F238E27FC236}">
                  <a16:creationId xmlns:a16="http://schemas.microsoft.com/office/drawing/2014/main" id="{641A3351-11F8-46E8-8F18-F4240B2CB6D4}"/>
                </a:ext>
              </a:extLst>
            </p:cNvPr>
            <p:cNvCxnSpPr>
              <a:cxnSpLocks noChangeShapeType="1"/>
            </p:cNvCxnSpPr>
            <p:nvPr/>
          </p:nvCxnSpPr>
          <p:spPr bwMode="auto">
            <a:xfrm rot="5400000" flipH="1" flipV="1">
              <a:off x="7658100" y="4610100"/>
              <a:ext cx="609600" cy="381000"/>
            </a:xfrm>
            <a:prstGeom prst="line">
              <a:avLst/>
            </a:prstGeom>
            <a:noFill/>
            <a:ln w="9525" algn="ctr">
              <a:solidFill>
                <a:schemeClr val="tx1"/>
              </a:solidFill>
              <a:round/>
              <a:headEnd/>
              <a:tailEnd/>
            </a:ln>
          </p:spPr>
        </p:cxnSp>
        <p:cxnSp>
          <p:nvCxnSpPr>
            <p:cNvPr id="21" name="Straight Connector 32">
              <a:extLst>
                <a:ext uri="{FF2B5EF4-FFF2-40B4-BE49-F238E27FC236}">
                  <a16:creationId xmlns:a16="http://schemas.microsoft.com/office/drawing/2014/main" id="{0E36D869-FCA0-4696-8309-E49E34CDB7DB}"/>
                </a:ext>
              </a:extLst>
            </p:cNvPr>
            <p:cNvCxnSpPr>
              <a:cxnSpLocks noChangeShapeType="1"/>
            </p:cNvCxnSpPr>
            <p:nvPr/>
          </p:nvCxnSpPr>
          <p:spPr bwMode="auto">
            <a:xfrm flipV="1">
              <a:off x="8153400" y="3581400"/>
              <a:ext cx="381000" cy="152400"/>
            </a:xfrm>
            <a:prstGeom prst="line">
              <a:avLst/>
            </a:prstGeom>
            <a:noFill/>
            <a:ln w="9525" algn="ctr">
              <a:solidFill>
                <a:schemeClr val="tx1"/>
              </a:solidFill>
              <a:round/>
              <a:headEnd/>
              <a:tailEnd/>
            </a:ln>
          </p:spPr>
        </p:cxnSp>
        <p:cxnSp>
          <p:nvCxnSpPr>
            <p:cNvPr id="22" name="Straight Connector 35">
              <a:extLst>
                <a:ext uri="{FF2B5EF4-FFF2-40B4-BE49-F238E27FC236}">
                  <a16:creationId xmlns:a16="http://schemas.microsoft.com/office/drawing/2014/main" id="{A7641D5E-1BD7-447D-8F8F-574C8836ABD7}"/>
                </a:ext>
              </a:extLst>
            </p:cNvPr>
            <p:cNvCxnSpPr>
              <a:cxnSpLocks noChangeShapeType="1"/>
            </p:cNvCxnSpPr>
            <p:nvPr/>
          </p:nvCxnSpPr>
          <p:spPr bwMode="auto">
            <a:xfrm rot="16200000" flipH="1">
              <a:off x="8039100" y="4610100"/>
              <a:ext cx="609600" cy="381000"/>
            </a:xfrm>
            <a:prstGeom prst="line">
              <a:avLst/>
            </a:prstGeom>
            <a:noFill/>
            <a:ln w="9525" algn="ctr">
              <a:solidFill>
                <a:schemeClr val="tx1"/>
              </a:solidFill>
              <a:round/>
              <a:headEnd/>
              <a:tailEnd/>
            </a:ln>
          </p:spPr>
        </p:cxnSp>
      </p:grpSp>
      <p:sp>
        <p:nvSpPr>
          <p:cNvPr id="23" name="TextBox 40">
            <a:extLst>
              <a:ext uri="{FF2B5EF4-FFF2-40B4-BE49-F238E27FC236}">
                <a16:creationId xmlns:a16="http://schemas.microsoft.com/office/drawing/2014/main" id="{69469759-62B6-4E04-8D9C-F7DFDB54DD6A}"/>
              </a:ext>
            </a:extLst>
          </p:cNvPr>
          <p:cNvSpPr txBox="1">
            <a:spLocks noChangeArrowheads="1"/>
          </p:cNvSpPr>
          <p:nvPr/>
        </p:nvSpPr>
        <p:spPr bwMode="auto">
          <a:xfrm>
            <a:off x="8350928" y="5430174"/>
            <a:ext cx="1158875" cy="369888"/>
          </a:xfrm>
          <a:prstGeom prst="rect">
            <a:avLst/>
          </a:prstGeom>
          <a:noFill/>
          <a:ln w="9525">
            <a:noFill/>
            <a:miter lim="800000"/>
            <a:headEnd/>
            <a:tailEnd/>
          </a:ln>
        </p:spPr>
        <p:txBody>
          <a:bodyPr wrap="none">
            <a:spAutoFit/>
          </a:bodyPr>
          <a:lstStyle/>
          <a:p>
            <a:r>
              <a:rPr lang="en-US"/>
              <a:t>End-User</a:t>
            </a:r>
          </a:p>
        </p:txBody>
      </p:sp>
    </p:spTree>
    <p:extLst>
      <p:ext uri="{BB962C8B-B14F-4D97-AF65-F5344CB8AC3E}">
        <p14:creationId xmlns:p14="http://schemas.microsoft.com/office/powerpoint/2010/main" val="317551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Which architecture might have most of the business logic on the client?</a:t>
            </a:r>
          </a:p>
          <a:p>
            <a:pPr marL="0" indent="0">
              <a:buNone/>
            </a:pPr>
            <a:endParaRPr lang="en-US" sz="3200" dirty="0"/>
          </a:p>
          <a:p>
            <a:pPr marL="514350" indent="-514350">
              <a:buAutoNum type="alphaLcPeriod"/>
            </a:pPr>
            <a:r>
              <a:rPr lang="en-US" sz="3200" dirty="0"/>
              <a:t>3 Tier</a:t>
            </a:r>
          </a:p>
          <a:p>
            <a:pPr marL="514350" indent="-514350">
              <a:buAutoNum type="alphaLcPeriod"/>
            </a:pPr>
            <a:r>
              <a:rPr lang="en-US" sz="3200" dirty="0"/>
              <a:t>2-Tier </a:t>
            </a:r>
          </a:p>
          <a:p>
            <a:pPr marL="514350" indent="-514350">
              <a:buAutoNum type="alphaLcPeriod"/>
            </a:pPr>
            <a:r>
              <a:rPr lang="en-US" sz="3200" dirty="0"/>
              <a:t>SOA (Service-Oriented Architecture)</a:t>
            </a:r>
          </a:p>
          <a:p>
            <a:pPr marL="514350" indent="-514350">
              <a:buAutoNum type="alphaLcPeriod"/>
            </a:pPr>
            <a:r>
              <a:rPr lang="en-US" sz="3200" dirty="0"/>
              <a:t>Microservices</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53558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Which architecture will commonly have more than one database?</a:t>
            </a:r>
          </a:p>
          <a:p>
            <a:pPr marL="0" indent="0">
              <a:buNone/>
            </a:pPr>
            <a:br>
              <a:rPr lang="en-US" sz="3200" dirty="0"/>
            </a:br>
            <a:r>
              <a:rPr lang="en-US" sz="3200" dirty="0"/>
              <a:t>3 Tier</a:t>
            </a:r>
          </a:p>
          <a:p>
            <a:pPr marL="514350" indent="-514350">
              <a:buAutoNum type="alphaLcPeriod"/>
            </a:pPr>
            <a:r>
              <a:rPr lang="en-US" sz="3200" dirty="0"/>
              <a:t>2-Tier Thin Client</a:t>
            </a:r>
          </a:p>
          <a:p>
            <a:pPr marL="514350" indent="-514350">
              <a:buAutoNum type="alphaLcPeriod"/>
            </a:pPr>
            <a:r>
              <a:rPr lang="en-US" sz="3200" dirty="0"/>
              <a:t>2-Tier Fat Client</a:t>
            </a:r>
          </a:p>
          <a:p>
            <a:pPr marL="514350" indent="-514350">
              <a:buAutoNum type="alphaLcPeriod"/>
            </a:pPr>
            <a:r>
              <a:rPr lang="en-US" sz="3200" dirty="0"/>
              <a:t>Microservices</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94632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CE754-058D-4077-B995-C627FCB03A28}"/>
              </a:ext>
            </a:extLst>
          </p:cNvPr>
          <p:cNvSpPr>
            <a:spLocks noGrp="1"/>
          </p:cNvSpPr>
          <p:nvPr>
            <p:ph type="title"/>
          </p:nvPr>
        </p:nvSpPr>
        <p:spPr/>
        <p:txBody>
          <a:bodyPr/>
          <a:lstStyle/>
          <a:p>
            <a:r>
              <a:rPr lang="en-US" dirty="0"/>
              <a:t>Tools For Building Data-Driven Apps We Will Use In This Course</a:t>
            </a:r>
          </a:p>
        </p:txBody>
      </p:sp>
      <p:sp>
        <p:nvSpPr>
          <p:cNvPr id="3" name="Text Placeholder 2">
            <a:extLst>
              <a:ext uri="{FF2B5EF4-FFF2-40B4-BE49-F238E27FC236}">
                <a16:creationId xmlns:a16="http://schemas.microsoft.com/office/drawing/2014/main" id="{1CA8BC5D-531E-48CA-965B-D206F8ACB942}"/>
              </a:ext>
            </a:extLst>
          </p:cNvPr>
          <p:cNvSpPr>
            <a:spLocks noGrp="1"/>
          </p:cNvSpPr>
          <p:nvPr>
            <p:ph type="body" idx="1"/>
          </p:nvPr>
        </p:nvSpPr>
        <p:spPr/>
        <p:txBody>
          <a:bodyPr>
            <a:normAutofit/>
          </a:bodyPr>
          <a:lstStyle/>
          <a:p>
            <a:r>
              <a:rPr lang="en-US" sz="3200" dirty="0"/>
              <a:t>Microsoft Access</a:t>
            </a:r>
          </a:p>
        </p:txBody>
      </p:sp>
      <p:sp>
        <p:nvSpPr>
          <p:cNvPr id="4" name="Content Placeholder 3">
            <a:extLst>
              <a:ext uri="{FF2B5EF4-FFF2-40B4-BE49-F238E27FC236}">
                <a16:creationId xmlns:a16="http://schemas.microsoft.com/office/drawing/2014/main" id="{8E6BE684-3B37-4235-8281-A4A162649887}"/>
              </a:ext>
            </a:extLst>
          </p:cNvPr>
          <p:cNvSpPr>
            <a:spLocks noGrp="1"/>
          </p:cNvSpPr>
          <p:nvPr>
            <p:ph sz="half" idx="2"/>
          </p:nvPr>
        </p:nvSpPr>
        <p:spPr/>
        <p:txBody>
          <a:bodyPr>
            <a:normAutofit/>
          </a:bodyPr>
          <a:lstStyle/>
          <a:p>
            <a:r>
              <a:rPr lang="en-US" b="1" dirty="0"/>
              <a:t>Architectures Supported</a:t>
            </a:r>
          </a:p>
          <a:p>
            <a:pPr lvl="1"/>
            <a:r>
              <a:rPr lang="en-US" sz="2800" dirty="0"/>
              <a:t>Monolithic / 2-Tier</a:t>
            </a:r>
          </a:p>
          <a:p>
            <a:r>
              <a:rPr lang="en-US" sz="3200" b="1" dirty="0"/>
              <a:t>Features</a:t>
            </a:r>
          </a:p>
          <a:p>
            <a:pPr lvl="1"/>
            <a:r>
              <a:rPr lang="en-US" sz="2800" dirty="0"/>
              <a:t>RAD / Low/No Code</a:t>
            </a:r>
          </a:p>
          <a:p>
            <a:pPr lvl="1"/>
            <a:r>
              <a:rPr lang="en-US" sz="2800" dirty="0"/>
              <a:t>Desktop PC Applications</a:t>
            </a:r>
          </a:p>
          <a:p>
            <a:pPr lvl="1"/>
            <a:r>
              <a:rPr lang="en-US" sz="2800" dirty="0"/>
              <a:t>Built-in Data Engine</a:t>
            </a:r>
          </a:p>
        </p:txBody>
      </p:sp>
      <p:sp>
        <p:nvSpPr>
          <p:cNvPr id="5" name="Text Placeholder 4">
            <a:extLst>
              <a:ext uri="{FF2B5EF4-FFF2-40B4-BE49-F238E27FC236}">
                <a16:creationId xmlns:a16="http://schemas.microsoft.com/office/drawing/2014/main" id="{353A1175-CC68-472E-91FD-BF1AD39DE23D}"/>
              </a:ext>
            </a:extLst>
          </p:cNvPr>
          <p:cNvSpPr>
            <a:spLocks noGrp="1"/>
          </p:cNvSpPr>
          <p:nvPr>
            <p:ph type="body" sz="quarter" idx="3"/>
          </p:nvPr>
        </p:nvSpPr>
        <p:spPr/>
        <p:txBody>
          <a:bodyPr>
            <a:normAutofit/>
          </a:bodyPr>
          <a:lstStyle/>
          <a:p>
            <a:r>
              <a:rPr lang="en-US" sz="3200" dirty="0"/>
              <a:t>Microsoft PowerApps</a:t>
            </a:r>
          </a:p>
        </p:txBody>
      </p:sp>
      <p:sp>
        <p:nvSpPr>
          <p:cNvPr id="6" name="Content Placeholder 5">
            <a:extLst>
              <a:ext uri="{FF2B5EF4-FFF2-40B4-BE49-F238E27FC236}">
                <a16:creationId xmlns:a16="http://schemas.microsoft.com/office/drawing/2014/main" id="{337DCE8A-93FC-4548-9C3F-31F433308C99}"/>
              </a:ext>
            </a:extLst>
          </p:cNvPr>
          <p:cNvSpPr>
            <a:spLocks noGrp="1"/>
          </p:cNvSpPr>
          <p:nvPr>
            <p:ph sz="quarter" idx="4"/>
          </p:nvPr>
        </p:nvSpPr>
        <p:spPr/>
        <p:txBody>
          <a:bodyPr>
            <a:normAutofit/>
          </a:bodyPr>
          <a:lstStyle/>
          <a:p>
            <a:r>
              <a:rPr lang="en-US" b="1" dirty="0"/>
              <a:t>Architectures Supported</a:t>
            </a:r>
          </a:p>
          <a:p>
            <a:pPr lvl="1"/>
            <a:r>
              <a:rPr lang="en-US" sz="2800" dirty="0" err="1"/>
              <a:t>MicroService</a:t>
            </a:r>
            <a:r>
              <a:rPr lang="en-US" sz="2800" dirty="0"/>
              <a:t> Architecture</a:t>
            </a:r>
          </a:p>
          <a:p>
            <a:r>
              <a:rPr lang="en-US" sz="3200" b="1" dirty="0"/>
              <a:t>Features</a:t>
            </a:r>
          </a:p>
          <a:p>
            <a:pPr lvl="1"/>
            <a:r>
              <a:rPr lang="en-US" sz="2800" dirty="0"/>
              <a:t>RAD / Low/No Code</a:t>
            </a:r>
          </a:p>
          <a:p>
            <a:pPr lvl="1"/>
            <a:r>
              <a:rPr lang="en-US" sz="2800" dirty="0"/>
              <a:t>Mobile/ Web Applications</a:t>
            </a:r>
          </a:p>
          <a:p>
            <a:pPr lvl="1"/>
            <a:r>
              <a:rPr lang="en-US" sz="2800" dirty="0"/>
              <a:t>Use any Database</a:t>
            </a:r>
          </a:p>
          <a:p>
            <a:pPr marL="0" indent="0">
              <a:buNone/>
            </a:pPr>
            <a:endParaRPr lang="en-US" sz="3200" dirty="0"/>
          </a:p>
        </p:txBody>
      </p:sp>
    </p:spTree>
    <p:extLst>
      <p:ext uri="{BB962C8B-B14F-4D97-AF65-F5344CB8AC3E}">
        <p14:creationId xmlns:p14="http://schemas.microsoft.com/office/powerpoint/2010/main" val="3413360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954A83-1BFB-42E8-ABE1-F6284F291E27}"/>
              </a:ext>
            </a:extLst>
          </p:cNvPr>
          <p:cNvSpPr>
            <a:spLocks noGrp="1"/>
          </p:cNvSpPr>
          <p:nvPr>
            <p:ph type="title"/>
          </p:nvPr>
        </p:nvSpPr>
        <p:spPr>
          <a:xfrm>
            <a:off x="1094095" y="851517"/>
            <a:ext cx="5238466" cy="3869166"/>
          </a:xfrm>
        </p:spPr>
        <p:txBody>
          <a:bodyPr vert="horz" lIns="91440" tIns="45720" rIns="91440" bIns="45720" rtlCol="0" anchor="b">
            <a:normAutofit/>
          </a:bodyPr>
          <a:lstStyle/>
          <a:p>
            <a:r>
              <a:rPr lang="en-US" sz="6000" kern="1200" dirty="0">
                <a:solidFill>
                  <a:schemeClr val="tx1"/>
                </a:solidFill>
                <a:latin typeface="+mj-lt"/>
                <a:ea typeface="+mj-ea"/>
                <a:cs typeface="+mj-cs"/>
              </a:rPr>
              <a:t>Development </a:t>
            </a:r>
            <a:r>
              <a:rPr lang="en-US" sz="6000" dirty="0"/>
              <a:t>Of </a:t>
            </a:r>
            <a:r>
              <a:rPr lang="en-US" sz="6000" kern="1200" dirty="0">
                <a:solidFill>
                  <a:schemeClr val="tx1"/>
                </a:solidFill>
                <a:latin typeface="+mj-lt"/>
                <a:ea typeface="+mj-ea"/>
                <a:cs typeface="+mj-cs"/>
              </a:rPr>
              <a:t>Database Applications</a:t>
            </a:r>
          </a:p>
        </p:txBody>
      </p:sp>
      <p:sp>
        <p:nvSpPr>
          <p:cNvPr id="9"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Database">
            <a:extLst>
              <a:ext uri="{FF2B5EF4-FFF2-40B4-BE49-F238E27FC236}">
                <a16:creationId xmlns:a16="http://schemas.microsoft.com/office/drawing/2014/main" id="{9E7C8E24-776F-4572-8795-C4BB5C4F5F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2485" y="2998204"/>
            <a:ext cx="1678726" cy="1678726"/>
          </a:xfrm>
          <a:prstGeom prst="rect">
            <a:avLst/>
          </a:prstGeom>
        </p:spPr>
      </p:pic>
      <p:pic>
        <p:nvPicPr>
          <p:cNvPr id="4" name="Graphic 3" descr="Smart Phone">
            <a:extLst>
              <a:ext uri="{FF2B5EF4-FFF2-40B4-BE49-F238E27FC236}">
                <a16:creationId xmlns:a16="http://schemas.microsoft.com/office/drawing/2014/main" id="{713AA0F1-640B-4D16-91EA-51191A2DE1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06481" y="3557519"/>
            <a:ext cx="1189459" cy="1189459"/>
          </a:xfrm>
          <a:prstGeom prst="rect">
            <a:avLst/>
          </a:prstGeom>
        </p:spPr>
      </p:pic>
    </p:spTree>
    <p:extLst>
      <p:ext uri="{BB962C8B-B14F-4D97-AF65-F5344CB8AC3E}">
        <p14:creationId xmlns:p14="http://schemas.microsoft.com/office/powerpoint/2010/main" val="2678058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DB7E86-270A-4CBA-BA89-B73BB68F048D}"/>
              </a:ext>
            </a:extLst>
          </p:cNvPr>
          <p:cNvPicPr>
            <a:picLocks noGrp="1" noChangeAspect="1"/>
          </p:cNvPicPr>
          <p:nvPr>
            <p:ph idx="1"/>
          </p:nvPr>
        </p:nvPicPr>
        <p:blipFill>
          <a:blip r:embed="rId3"/>
          <a:stretch>
            <a:fillRect/>
          </a:stretch>
        </p:blipFill>
        <p:spPr>
          <a:xfrm>
            <a:off x="572772" y="1772603"/>
            <a:ext cx="10878660" cy="4720272"/>
          </a:xfrm>
          <a:prstGeom prst="rect">
            <a:avLst/>
          </a:prstGeom>
        </p:spPr>
      </p:pic>
      <p:sp>
        <p:nvSpPr>
          <p:cNvPr id="4" name="Title 3">
            <a:extLst>
              <a:ext uri="{FF2B5EF4-FFF2-40B4-BE49-F238E27FC236}">
                <a16:creationId xmlns:a16="http://schemas.microsoft.com/office/drawing/2014/main" id="{A3EA82E5-053B-4FE3-946F-5A680636E9C4}"/>
              </a:ext>
            </a:extLst>
          </p:cNvPr>
          <p:cNvSpPr>
            <a:spLocks noGrp="1"/>
          </p:cNvSpPr>
          <p:nvPr>
            <p:ph type="title"/>
          </p:nvPr>
        </p:nvSpPr>
        <p:spPr>
          <a:xfrm>
            <a:off x="1444146" y="365125"/>
            <a:ext cx="9909654" cy="1325563"/>
          </a:xfrm>
        </p:spPr>
        <p:txBody>
          <a:bodyPr/>
          <a:lstStyle/>
          <a:p>
            <a:r>
              <a:rPr lang="en-US" dirty="0"/>
              <a:t>Recall: DBLC</a:t>
            </a:r>
          </a:p>
        </p:txBody>
      </p:sp>
      <p:pic>
        <p:nvPicPr>
          <p:cNvPr id="26" name="Graphic 25" descr="Megaphone1">
            <a:extLst>
              <a:ext uri="{FF2B5EF4-FFF2-40B4-BE49-F238E27FC236}">
                <a16:creationId xmlns:a16="http://schemas.microsoft.com/office/drawing/2014/main" id="{4CA9F36B-94BA-48BC-85F5-1B9993E98C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8612" y="570706"/>
            <a:ext cx="914400" cy="914400"/>
          </a:xfrm>
          <a:prstGeom prst="rect">
            <a:avLst/>
          </a:prstGeom>
        </p:spPr>
      </p:pic>
    </p:spTree>
    <p:extLst>
      <p:ext uri="{BB962C8B-B14F-4D97-AF65-F5344CB8AC3E}">
        <p14:creationId xmlns:p14="http://schemas.microsoft.com/office/powerpoint/2010/main" val="811638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434A9-00D8-449C-B52D-1C069C1A9469}"/>
              </a:ext>
            </a:extLst>
          </p:cNvPr>
          <p:cNvSpPr>
            <a:spLocks noGrp="1"/>
          </p:cNvSpPr>
          <p:nvPr>
            <p:ph type="title"/>
          </p:nvPr>
        </p:nvSpPr>
        <p:spPr>
          <a:xfrm>
            <a:off x="686834" y="1153572"/>
            <a:ext cx="3200400" cy="4461163"/>
          </a:xfrm>
        </p:spPr>
        <p:txBody>
          <a:bodyPr>
            <a:normAutofit/>
          </a:bodyPr>
          <a:lstStyle/>
          <a:p>
            <a:r>
              <a:rPr lang="en-US">
                <a:solidFill>
                  <a:srgbClr val="FFFFFF"/>
                </a:solidFill>
              </a:rPr>
              <a:t>Model First Approach</a:t>
            </a:r>
          </a:p>
        </p:txBody>
      </p:sp>
      <p:sp>
        <p:nvSpPr>
          <p:cNvPr id="3" name="Content Placeholder 2">
            <a:extLst>
              <a:ext uri="{FF2B5EF4-FFF2-40B4-BE49-F238E27FC236}">
                <a16:creationId xmlns:a16="http://schemas.microsoft.com/office/drawing/2014/main" id="{B77A1E14-A576-4C2C-909D-3AD6264EEC97}"/>
              </a:ext>
            </a:extLst>
          </p:cNvPr>
          <p:cNvSpPr>
            <a:spLocks noGrp="1"/>
          </p:cNvSpPr>
          <p:nvPr>
            <p:ph idx="1"/>
          </p:nvPr>
        </p:nvSpPr>
        <p:spPr>
          <a:xfrm>
            <a:off x="4447308" y="591344"/>
            <a:ext cx="6906491" cy="5585619"/>
          </a:xfrm>
        </p:spPr>
        <p:txBody>
          <a:bodyPr anchor="ctr">
            <a:normAutofit/>
          </a:bodyPr>
          <a:lstStyle/>
          <a:p>
            <a:r>
              <a:rPr lang="en-US" dirty="0"/>
              <a:t>Data Model is the driver of the Application</a:t>
            </a:r>
          </a:p>
          <a:p>
            <a:pPr lvl="1"/>
            <a:r>
              <a:rPr lang="en-US" dirty="0"/>
              <a:t>Conceptual Model</a:t>
            </a:r>
          </a:p>
          <a:p>
            <a:pPr lvl="1"/>
            <a:r>
              <a:rPr lang="en-US" dirty="0"/>
              <a:t>Logical Model</a:t>
            </a:r>
          </a:p>
          <a:p>
            <a:r>
              <a:rPr lang="en-US" dirty="0"/>
              <a:t>Other functional requirements are captured based on user interactions with the data model</a:t>
            </a:r>
          </a:p>
          <a:p>
            <a:r>
              <a:rPr lang="en-US" dirty="0"/>
              <a:t>The </a:t>
            </a:r>
            <a:r>
              <a:rPr lang="en-US" b="1" dirty="0"/>
              <a:t>User Stories</a:t>
            </a:r>
            <a:r>
              <a:rPr lang="en-US" dirty="0"/>
              <a:t> approach, part of </a:t>
            </a:r>
            <a:r>
              <a:rPr lang="en-US" b="1" dirty="0"/>
              <a:t>Agile Modeling </a:t>
            </a:r>
            <a:r>
              <a:rPr lang="en-US" dirty="0"/>
              <a:t>method help to identify</a:t>
            </a:r>
          </a:p>
          <a:p>
            <a:pPr lvl="1"/>
            <a:r>
              <a:rPr lang="en-US" dirty="0"/>
              <a:t>User roles</a:t>
            </a:r>
          </a:p>
          <a:p>
            <a:pPr lvl="1"/>
            <a:r>
              <a:rPr lang="en-US" dirty="0"/>
              <a:t>Required features</a:t>
            </a:r>
          </a:p>
          <a:p>
            <a:pPr lvl="1"/>
            <a:r>
              <a:rPr lang="en-US" dirty="0"/>
              <a:t>Necessary UI functionality</a:t>
            </a:r>
          </a:p>
          <a:p>
            <a:endParaRPr lang="en-US" dirty="0"/>
          </a:p>
        </p:txBody>
      </p:sp>
    </p:spTree>
    <p:extLst>
      <p:ext uri="{BB962C8B-B14F-4D97-AF65-F5344CB8AC3E}">
        <p14:creationId xmlns:p14="http://schemas.microsoft.com/office/powerpoint/2010/main" val="90397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D5C4F-3F46-41B6-B97D-90BEC97DC5BA}"/>
              </a:ext>
            </a:extLst>
          </p:cNvPr>
          <p:cNvSpPr>
            <a:spLocks noGrp="1"/>
          </p:cNvSpPr>
          <p:nvPr>
            <p:ph type="title"/>
          </p:nvPr>
        </p:nvSpPr>
        <p:spPr>
          <a:xfrm>
            <a:off x="5234260" y="785612"/>
            <a:ext cx="5992540" cy="1466700"/>
          </a:xfrm>
        </p:spPr>
        <p:txBody>
          <a:bodyPr anchor="b">
            <a:normAutofit/>
          </a:bodyPr>
          <a:lstStyle/>
          <a:p>
            <a:r>
              <a:rPr lang="en-US" sz="4000" dirty="0"/>
              <a:t>What is a user story?</a:t>
            </a:r>
          </a:p>
        </p:txBody>
      </p:sp>
      <p:sp>
        <p:nvSpPr>
          <p:cNvPr id="3" name="Content Placeholder 2">
            <a:extLst>
              <a:ext uri="{FF2B5EF4-FFF2-40B4-BE49-F238E27FC236}">
                <a16:creationId xmlns:a16="http://schemas.microsoft.com/office/drawing/2014/main" id="{2348434B-5337-48ED-A073-95D42C91645E}"/>
              </a:ext>
            </a:extLst>
          </p:cNvPr>
          <p:cNvSpPr>
            <a:spLocks noGrp="1"/>
          </p:cNvSpPr>
          <p:nvPr>
            <p:ph idx="1"/>
          </p:nvPr>
        </p:nvSpPr>
        <p:spPr>
          <a:xfrm>
            <a:off x="5054958" y="2743936"/>
            <a:ext cx="6735989" cy="3858941"/>
          </a:xfrm>
        </p:spPr>
        <p:txBody>
          <a:bodyPr>
            <a:noAutofit/>
          </a:bodyPr>
          <a:lstStyle/>
          <a:p>
            <a:r>
              <a:rPr lang="en-US" sz="2000" dirty="0"/>
              <a:t>A </a:t>
            </a:r>
            <a:r>
              <a:rPr lang="en-US" sz="2000" b="1" dirty="0"/>
              <a:t>User Story </a:t>
            </a:r>
            <a:r>
              <a:rPr lang="en-US" sz="2000" dirty="0"/>
              <a:t>is a high-level functional requirement, which focuses on the capability of a user within the system to be built.</a:t>
            </a:r>
          </a:p>
          <a:p>
            <a:r>
              <a:rPr lang="en-US" sz="2000" dirty="0"/>
              <a:t>It should contain enough information so that a programmer can implement </a:t>
            </a:r>
            <a:r>
              <a:rPr lang="en-US" sz="2400" dirty="0"/>
              <a:t>the</a:t>
            </a:r>
            <a:r>
              <a:rPr lang="en-US" sz="2000" dirty="0"/>
              <a:t> story trivially with reasonable effort.</a:t>
            </a:r>
          </a:p>
          <a:p>
            <a:r>
              <a:rPr lang="en-US" sz="2000" dirty="0"/>
              <a:t>There are two kinds of user stories </a:t>
            </a:r>
            <a:r>
              <a:rPr lang="en-US" sz="2000" b="1" dirty="0"/>
              <a:t>formal </a:t>
            </a:r>
            <a:r>
              <a:rPr lang="en-US" sz="2000" dirty="0"/>
              <a:t> and </a:t>
            </a:r>
            <a:r>
              <a:rPr lang="en-US" sz="2000" b="1" dirty="0"/>
              <a:t>informal. Informal </a:t>
            </a:r>
            <a:r>
              <a:rPr lang="en-US" sz="2000" dirty="0"/>
              <a:t>user stories follow no pre-determined format, whereas </a:t>
            </a:r>
            <a:r>
              <a:rPr lang="en-US" sz="2000" b="1" dirty="0"/>
              <a:t>formal </a:t>
            </a:r>
            <a:r>
              <a:rPr lang="en-US" sz="2000" dirty="0"/>
              <a:t>does.</a:t>
            </a:r>
            <a:endParaRPr lang="en-US" sz="2000" b="1" dirty="0"/>
          </a:p>
          <a:p>
            <a:r>
              <a:rPr lang="en-US" sz="2000" dirty="0"/>
              <a:t>Each user story should be written by a key stakeholder, or at very least with the assistance of the key stakeholders.</a:t>
            </a:r>
          </a:p>
        </p:txBody>
      </p:sp>
      <p:sp>
        <p:nvSpPr>
          <p:cNvPr id="12" name="Rectangle 11">
            <a:extLst>
              <a:ext uri="{FF2B5EF4-FFF2-40B4-BE49-F238E27FC236}">
                <a16:creationId xmlns:a16="http://schemas.microsoft.com/office/drawing/2014/main" id="{85EE8969-963B-4684-B457-EC3E23FEE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1"/>
            <a:ext cx="4654296" cy="6861717"/>
          </a:xfrm>
          <a:prstGeom prst="rect">
            <a:avLst/>
          </a:prstGeom>
          <a:solidFill>
            <a:schemeClr val="bg1">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4" name="Rounded Rectangle 13">
            <a:extLst>
              <a:ext uri="{FF2B5EF4-FFF2-40B4-BE49-F238E27FC236}">
                <a16:creationId xmlns:a16="http://schemas.microsoft.com/office/drawing/2014/main" id="{FF6CD192-AEC2-4532-8B04-F022237647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655" y="986164"/>
            <a:ext cx="3373935" cy="4358546"/>
          </a:xfrm>
          <a:prstGeom prst="roundRect">
            <a:avLst>
              <a:gd name="adj" fmla="val 2462"/>
            </a:avLst>
          </a:prstGeom>
          <a:solidFill>
            <a:schemeClr val="bg1"/>
          </a:solid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6" descr="Storytelling">
            <a:extLst>
              <a:ext uri="{FF2B5EF4-FFF2-40B4-BE49-F238E27FC236}">
                <a16:creationId xmlns:a16="http://schemas.microsoft.com/office/drawing/2014/main" id="{79A9E3F4-E385-465E-AEE8-E9B03E3680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970" y="1849335"/>
            <a:ext cx="2679741" cy="2679741"/>
          </a:xfrm>
          <a:prstGeom prst="rect">
            <a:avLst/>
          </a:prstGeom>
        </p:spPr>
      </p:pic>
      <p:cxnSp>
        <p:nvCxnSpPr>
          <p:cNvPr id="16" name="Straight Connector 15">
            <a:extLst>
              <a:ext uri="{FF2B5EF4-FFF2-40B4-BE49-F238E27FC236}">
                <a16:creationId xmlns:a16="http://schemas.microsoft.com/office/drawing/2014/main" id="{ED22D97A-9000-40A1-A671-A23DB8BF93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54983" y="2422200"/>
            <a:ext cx="5486400" cy="0"/>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26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C60769-5425-4CDA-B979-1B360DB8F3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92347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78D89A-CEF4-4D1F-BC6A-3654FCEBF934}"/>
              </a:ext>
            </a:extLst>
          </p:cNvPr>
          <p:cNvSpPr>
            <a:spLocks noGrp="1"/>
          </p:cNvSpPr>
          <p:nvPr>
            <p:ph type="title"/>
          </p:nvPr>
        </p:nvSpPr>
        <p:spPr>
          <a:xfrm>
            <a:off x="516467" y="3446374"/>
            <a:ext cx="4809068" cy="2743200"/>
          </a:xfrm>
        </p:spPr>
        <p:txBody>
          <a:bodyPr anchor="t">
            <a:normAutofit/>
          </a:bodyPr>
          <a:lstStyle/>
          <a:p>
            <a:pPr algn="ctr"/>
            <a:r>
              <a:rPr lang="en-US" sz="4800">
                <a:solidFill>
                  <a:schemeClr val="bg1"/>
                </a:solidFill>
              </a:rPr>
              <a:t>Informal / Formal User Stories</a:t>
            </a:r>
          </a:p>
        </p:txBody>
      </p:sp>
      <p:pic>
        <p:nvPicPr>
          <p:cNvPr id="7" name="Graphic 6" descr="Chat">
            <a:extLst>
              <a:ext uri="{FF2B5EF4-FFF2-40B4-BE49-F238E27FC236}">
                <a16:creationId xmlns:a16="http://schemas.microsoft.com/office/drawing/2014/main" id="{300630A9-F698-4545-BE78-C412259052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1273" y="1973018"/>
            <a:ext cx="914400" cy="914400"/>
          </a:xfrm>
          <a:prstGeom prst="rect">
            <a:avLst/>
          </a:prstGeom>
        </p:spPr>
      </p:pic>
      <p:sp>
        <p:nvSpPr>
          <p:cNvPr id="3" name="Content Placeholder 2">
            <a:extLst>
              <a:ext uri="{FF2B5EF4-FFF2-40B4-BE49-F238E27FC236}">
                <a16:creationId xmlns:a16="http://schemas.microsoft.com/office/drawing/2014/main" id="{F86F816F-C497-4753-882F-9CF00D5F2B88}"/>
              </a:ext>
            </a:extLst>
          </p:cNvPr>
          <p:cNvSpPr>
            <a:spLocks noGrp="1"/>
          </p:cNvSpPr>
          <p:nvPr>
            <p:ph idx="1"/>
          </p:nvPr>
        </p:nvSpPr>
        <p:spPr>
          <a:xfrm>
            <a:off x="6268530" y="654226"/>
            <a:ext cx="5579532" cy="5533496"/>
          </a:xfrm>
        </p:spPr>
        <p:txBody>
          <a:bodyPr anchor="ctr">
            <a:normAutofit/>
          </a:bodyPr>
          <a:lstStyle/>
          <a:p>
            <a:pPr marL="0" indent="0">
              <a:buNone/>
            </a:pPr>
            <a:r>
              <a:rPr lang="en-US" b="1" dirty="0"/>
              <a:t>Informal</a:t>
            </a:r>
            <a:r>
              <a:rPr lang="en-US" dirty="0"/>
              <a:t>:</a:t>
            </a:r>
          </a:p>
          <a:p>
            <a:r>
              <a:rPr lang="en-US" dirty="0"/>
              <a:t>Students should be able to purchase annual parking passes online.</a:t>
            </a:r>
          </a:p>
          <a:p>
            <a:pPr marL="0" indent="0">
              <a:buNone/>
            </a:pPr>
            <a:r>
              <a:rPr lang="en-US" b="1" dirty="0"/>
              <a:t>Formal</a:t>
            </a:r>
            <a:r>
              <a:rPr lang="en-US" dirty="0"/>
              <a:t>:</a:t>
            </a:r>
          </a:p>
          <a:p>
            <a:r>
              <a:rPr lang="en-US" dirty="0"/>
              <a:t>As a </a:t>
            </a:r>
            <a:r>
              <a:rPr lang="en-US" b="1" i="1" dirty="0"/>
              <a:t>&lt;role&gt;</a:t>
            </a:r>
            <a:r>
              <a:rPr lang="en-US" dirty="0"/>
              <a:t> I can </a:t>
            </a:r>
            <a:r>
              <a:rPr lang="en-US" b="1" i="1" dirty="0"/>
              <a:t>&lt;capability&gt;</a:t>
            </a:r>
            <a:r>
              <a:rPr lang="en-US" dirty="0"/>
              <a:t>, so that </a:t>
            </a:r>
            <a:r>
              <a:rPr lang="en-US" b="1" i="1" dirty="0"/>
              <a:t>&lt;receive benefit&gt;</a:t>
            </a:r>
          </a:p>
          <a:p>
            <a:r>
              <a:rPr lang="en-US" dirty="0"/>
              <a:t>As a </a:t>
            </a:r>
            <a:r>
              <a:rPr lang="en-US" b="1" i="1" dirty="0"/>
              <a:t>student</a:t>
            </a:r>
            <a:r>
              <a:rPr lang="en-US" dirty="0"/>
              <a:t> I should be able to </a:t>
            </a:r>
            <a:r>
              <a:rPr lang="en-US" b="1" i="1" dirty="0"/>
              <a:t>purchase a parking pass online</a:t>
            </a:r>
            <a:r>
              <a:rPr lang="en-US" dirty="0"/>
              <a:t> so that </a:t>
            </a:r>
            <a:r>
              <a:rPr lang="en-US" b="1" i="1" dirty="0"/>
              <a:t>drive to school</a:t>
            </a:r>
            <a:r>
              <a:rPr lang="en-US" i="1" dirty="0"/>
              <a:t>.</a:t>
            </a:r>
            <a:endParaRPr lang="en-US" b="1" i="1" dirty="0"/>
          </a:p>
          <a:p>
            <a:r>
              <a:rPr lang="en-US" dirty="0"/>
              <a:t>The benefit helps to prioritize the story and rationalize its value</a:t>
            </a:r>
          </a:p>
        </p:txBody>
      </p:sp>
    </p:spTree>
    <p:extLst>
      <p:ext uri="{BB962C8B-B14F-4D97-AF65-F5344CB8AC3E}">
        <p14:creationId xmlns:p14="http://schemas.microsoft.com/office/powerpoint/2010/main" val="1797512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4AD29B6-BF3B-4407-9E75-52DF8E3B2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5F8BA08-3E38-4B70-B93A-74F08E0922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6F2B956-854D-4940-90C7-AB045CCD11B9}"/>
              </a:ext>
            </a:extLst>
          </p:cNvPr>
          <p:cNvSpPr>
            <a:spLocks noGrp="1"/>
          </p:cNvSpPr>
          <p:nvPr>
            <p:ph type="title"/>
          </p:nvPr>
        </p:nvSpPr>
        <p:spPr>
          <a:xfrm>
            <a:off x="1045029" y="507160"/>
            <a:ext cx="2993571" cy="5438730"/>
          </a:xfrm>
        </p:spPr>
        <p:txBody>
          <a:bodyPr>
            <a:normAutofit/>
          </a:bodyPr>
          <a:lstStyle/>
          <a:p>
            <a:r>
              <a:rPr lang="en-US" sz="6000" dirty="0"/>
              <a:t>Example User Stories</a:t>
            </a:r>
          </a:p>
        </p:txBody>
      </p:sp>
      <p:sp>
        <p:nvSpPr>
          <p:cNvPr id="13" name="Rectangle 12">
            <a:extLst>
              <a:ext uri="{FF2B5EF4-FFF2-40B4-BE49-F238E27FC236}">
                <a16:creationId xmlns:a16="http://schemas.microsoft.com/office/drawing/2014/main" id="{357F1B33-79AB-4A71-8CEC-4546D709B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2874481"/>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05DB7D4E-BA35-4E28-90B2-621F1DE40BF1}"/>
              </a:ext>
            </a:extLst>
          </p:cNvPr>
          <p:cNvGraphicFramePr>
            <a:graphicFrameLocks noGrp="1"/>
          </p:cNvGraphicFramePr>
          <p:nvPr>
            <p:ph idx="1"/>
            <p:extLst>
              <p:ext uri="{D42A27DB-BD31-4B8C-83A1-F6EECF244321}">
                <p14:modId xmlns:p14="http://schemas.microsoft.com/office/powerpoint/2010/main" val="3175108127"/>
              </p:ext>
            </p:extLst>
          </p:nvPr>
        </p:nvGraphicFramePr>
        <p:xfrm>
          <a:off x="4526280" y="512064"/>
          <a:ext cx="6830568" cy="5440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41633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62BB3-38E2-4622-B731-F4A2AFEC7D86}"/>
              </a:ext>
            </a:extLst>
          </p:cNvPr>
          <p:cNvSpPr>
            <a:spLocks noGrp="1"/>
          </p:cNvSpPr>
          <p:nvPr>
            <p:ph type="title"/>
          </p:nvPr>
        </p:nvSpPr>
        <p:spPr>
          <a:xfrm>
            <a:off x="838200" y="365125"/>
            <a:ext cx="5100587" cy="1325563"/>
          </a:xfrm>
        </p:spPr>
        <p:txBody>
          <a:bodyPr/>
          <a:lstStyle/>
          <a:p>
            <a:r>
              <a:rPr lang="en-US" dirty="0"/>
              <a:t>User Stories become Application Features</a:t>
            </a:r>
          </a:p>
        </p:txBody>
      </p:sp>
      <p:sp>
        <p:nvSpPr>
          <p:cNvPr id="5" name="Content Placeholder 4">
            <a:extLst>
              <a:ext uri="{FF2B5EF4-FFF2-40B4-BE49-F238E27FC236}">
                <a16:creationId xmlns:a16="http://schemas.microsoft.com/office/drawing/2014/main" id="{4CD4C448-DCDC-4458-BD57-2D70C3C85B55}"/>
              </a:ext>
            </a:extLst>
          </p:cNvPr>
          <p:cNvSpPr>
            <a:spLocks noGrp="1"/>
          </p:cNvSpPr>
          <p:nvPr>
            <p:ph sz="half" idx="1"/>
          </p:nvPr>
        </p:nvSpPr>
        <p:spPr/>
        <p:txBody>
          <a:bodyPr>
            <a:normAutofit/>
          </a:bodyPr>
          <a:lstStyle/>
          <a:p>
            <a:pPr lvl="0"/>
            <a:r>
              <a:rPr lang="en-US" sz="3600" dirty="0"/>
              <a:t>As an employee </a:t>
            </a:r>
          </a:p>
          <a:p>
            <a:pPr lvl="1"/>
            <a:r>
              <a:rPr lang="en-US" sz="3200" dirty="0"/>
              <a:t>I can submit a vacation request so that I can use my earned vacation time</a:t>
            </a:r>
            <a:endParaRPr lang="en-US" dirty="0"/>
          </a:p>
        </p:txBody>
      </p:sp>
      <p:pic>
        <p:nvPicPr>
          <p:cNvPr id="7" name="Content Placeholder 2" descr="A picture containing text&#10;&#10;Description automatically generated">
            <a:extLst>
              <a:ext uri="{FF2B5EF4-FFF2-40B4-BE49-F238E27FC236}">
                <a16:creationId xmlns:a16="http://schemas.microsoft.com/office/drawing/2014/main" id="{B5FCE15F-7A6B-44D4-9506-3E87E301BB55}"/>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459688" y="365125"/>
            <a:ext cx="3567737" cy="6316218"/>
          </a:xfrm>
          <a:ln w="38100">
            <a:solidFill>
              <a:schemeClr val="tx1"/>
            </a:solidFill>
          </a:ln>
        </p:spPr>
      </p:pic>
    </p:spTree>
    <p:extLst>
      <p:ext uri="{BB962C8B-B14F-4D97-AF65-F5344CB8AC3E}">
        <p14:creationId xmlns:p14="http://schemas.microsoft.com/office/powerpoint/2010/main" val="3802503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73930-CCF0-4E48-BC4C-555E58513DD3}"/>
              </a:ext>
            </a:extLst>
          </p:cNvPr>
          <p:cNvSpPr>
            <a:spLocks noGrp="1"/>
          </p:cNvSpPr>
          <p:nvPr>
            <p:ph type="title"/>
          </p:nvPr>
        </p:nvSpPr>
        <p:spPr>
          <a:xfrm>
            <a:off x="838200" y="365125"/>
            <a:ext cx="5798270" cy="1325563"/>
          </a:xfrm>
        </p:spPr>
        <p:txBody>
          <a:bodyPr/>
          <a:lstStyle/>
          <a:p>
            <a:r>
              <a:rPr lang="en-US" dirty="0"/>
              <a:t>Database Applications Have Many Names:</a:t>
            </a:r>
          </a:p>
        </p:txBody>
      </p:sp>
      <p:sp>
        <p:nvSpPr>
          <p:cNvPr id="3" name="Content Placeholder 2">
            <a:extLst>
              <a:ext uri="{FF2B5EF4-FFF2-40B4-BE49-F238E27FC236}">
                <a16:creationId xmlns:a16="http://schemas.microsoft.com/office/drawing/2014/main" id="{BD44643C-DB69-4EE3-8955-D1E0275A394A}"/>
              </a:ext>
            </a:extLst>
          </p:cNvPr>
          <p:cNvSpPr>
            <a:spLocks noGrp="1"/>
          </p:cNvSpPr>
          <p:nvPr>
            <p:ph sz="half" idx="1"/>
          </p:nvPr>
        </p:nvSpPr>
        <p:spPr>
          <a:xfrm>
            <a:off x="838199" y="1825625"/>
            <a:ext cx="5930245" cy="4351338"/>
          </a:xfrm>
        </p:spPr>
        <p:txBody>
          <a:bodyPr/>
          <a:lstStyle/>
          <a:p>
            <a:r>
              <a:rPr lang="en-US" dirty="0"/>
              <a:t>Database Application</a:t>
            </a:r>
          </a:p>
          <a:p>
            <a:r>
              <a:rPr lang="en-US" dirty="0"/>
              <a:t>Line of Business (LOB) Apps</a:t>
            </a:r>
          </a:p>
          <a:p>
            <a:r>
              <a:rPr lang="en-US" dirty="0"/>
              <a:t>Forms Over Data Apps</a:t>
            </a:r>
          </a:p>
          <a:p>
            <a:r>
              <a:rPr lang="en-US" dirty="0"/>
              <a:t>Model-Driven / Model-First Apps</a:t>
            </a:r>
          </a:p>
        </p:txBody>
      </p:sp>
      <p:pic>
        <p:nvPicPr>
          <p:cNvPr id="6" name="Content Placeholder 5" descr="A picture containing text&#10;&#10;Description automatically generated">
            <a:extLst>
              <a:ext uri="{FF2B5EF4-FFF2-40B4-BE49-F238E27FC236}">
                <a16:creationId xmlns:a16="http://schemas.microsoft.com/office/drawing/2014/main" id="{DF975B68-832D-4EA4-AF5D-25D945444AA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264760" y="422737"/>
            <a:ext cx="3396195" cy="6012525"/>
          </a:xfrm>
          <a:ln w="38100">
            <a:solidFill>
              <a:schemeClr val="tx2"/>
            </a:solidFill>
            <a:extLst>
              <a:ext uri="{C807C97D-BFC1-408E-A445-0C87EB9F89A2}">
                <ask:lineSketchStyleProps xmlns:ask="http://schemas.microsoft.com/office/drawing/2018/sketchyshapes">
                  <ask:type>
                    <ask:lineSketchNone/>
                  </ask:type>
                </ask:lineSketchStyleProps>
              </a:ext>
            </a:extLst>
          </a:ln>
        </p:spPr>
      </p:pic>
    </p:spTree>
    <p:extLst>
      <p:ext uri="{BB962C8B-B14F-4D97-AF65-F5344CB8AC3E}">
        <p14:creationId xmlns:p14="http://schemas.microsoft.com/office/powerpoint/2010/main" val="2984081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762BB3-38E2-4622-B731-F4A2AFEC7D86}"/>
              </a:ext>
            </a:extLst>
          </p:cNvPr>
          <p:cNvSpPr>
            <a:spLocks noGrp="1"/>
          </p:cNvSpPr>
          <p:nvPr>
            <p:ph type="title"/>
          </p:nvPr>
        </p:nvSpPr>
        <p:spPr>
          <a:xfrm>
            <a:off x="838200" y="365125"/>
            <a:ext cx="5257800" cy="1325563"/>
          </a:xfrm>
        </p:spPr>
        <p:txBody>
          <a:bodyPr/>
          <a:lstStyle/>
          <a:p>
            <a:r>
              <a:rPr lang="en-US" dirty="0"/>
              <a:t>User Stories become Application Features</a:t>
            </a:r>
          </a:p>
        </p:txBody>
      </p:sp>
      <p:sp>
        <p:nvSpPr>
          <p:cNvPr id="5" name="Content Placeholder 4">
            <a:extLst>
              <a:ext uri="{FF2B5EF4-FFF2-40B4-BE49-F238E27FC236}">
                <a16:creationId xmlns:a16="http://schemas.microsoft.com/office/drawing/2014/main" id="{4CD4C448-DCDC-4458-BD57-2D70C3C85B55}"/>
              </a:ext>
            </a:extLst>
          </p:cNvPr>
          <p:cNvSpPr>
            <a:spLocks noGrp="1"/>
          </p:cNvSpPr>
          <p:nvPr>
            <p:ph sz="half" idx="1"/>
          </p:nvPr>
        </p:nvSpPr>
        <p:spPr>
          <a:xfrm>
            <a:off x="838200" y="1864425"/>
            <a:ext cx="5181600" cy="4312537"/>
          </a:xfrm>
        </p:spPr>
        <p:txBody>
          <a:bodyPr>
            <a:normAutofit/>
          </a:bodyPr>
          <a:lstStyle/>
          <a:p>
            <a:pPr lvl="0"/>
            <a:r>
              <a:rPr lang="en-US" sz="3600" dirty="0"/>
              <a:t>As a manager </a:t>
            </a:r>
          </a:p>
          <a:p>
            <a:pPr lvl="1"/>
            <a:r>
              <a:rPr lang="en-US" sz="3200" dirty="0"/>
              <a:t>I can review and approve a vacation request so that my employee can take their earned vacation.</a:t>
            </a:r>
          </a:p>
        </p:txBody>
      </p:sp>
      <p:pic>
        <p:nvPicPr>
          <p:cNvPr id="10" name="Content Placeholder 9" descr="A picture containing text&#10;&#10;Description automatically generated">
            <a:extLst>
              <a:ext uri="{FF2B5EF4-FFF2-40B4-BE49-F238E27FC236}">
                <a16:creationId xmlns:a16="http://schemas.microsoft.com/office/drawing/2014/main" id="{5E7740CE-EF8D-40C4-A0A9-EF1E8135429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20309" y="365124"/>
            <a:ext cx="3533737" cy="6256025"/>
          </a:xfrm>
          <a:ln w="38100">
            <a:solidFill>
              <a:schemeClr val="tx1"/>
            </a:solidFill>
          </a:ln>
        </p:spPr>
      </p:pic>
    </p:spTree>
    <p:extLst>
      <p:ext uri="{BB962C8B-B14F-4D97-AF65-F5344CB8AC3E}">
        <p14:creationId xmlns:p14="http://schemas.microsoft.com/office/powerpoint/2010/main" val="42798900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Formalize this functional requirement into a formalized user story:</a:t>
            </a:r>
          </a:p>
          <a:p>
            <a:pPr marL="0" indent="0">
              <a:buNone/>
            </a:pPr>
            <a:endParaRPr lang="en-US" sz="3200" dirty="0"/>
          </a:p>
          <a:p>
            <a:pPr marL="0" indent="0">
              <a:buNone/>
            </a:pPr>
            <a:r>
              <a:rPr lang="en-US" sz="3200" dirty="0"/>
              <a:t>“A customer places an order”</a:t>
            </a:r>
          </a:p>
          <a:p>
            <a:pPr marL="0" indent="0">
              <a:buNone/>
            </a:pPr>
            <a:br>
              <a:rPr lang="en-US" sz="3200" dirty="0"/>
            </a:br>
            <a:endParaRPr lang="en-US" sz="3200" dirty="0"/>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39476142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Formalize this functional requirement into a formalized user story:</a:t>
            </a:r>
          </a:p>
          <a:p>
            <a:pPr marL="0" indent="0">
              <a:buNone/>
            </a:pPr>
            <a:endParaRPr lang="en-US" sz="3200" dirty="0"/>
          </a:p>
          <a:p>
            <a:pPr marL="0" indent="0">
              <a:buNone/>
            </a:pPr>
            <a:r>
              <a:rPr lang="en-US" sz="3200" dirty="0"/>
              <a:t>“Students can pay for parking passes with Venmo”</a:t>
            </a:r>
          </a:p>
          <a:p>
            <a:pPr marL="0" indent="0">
              <a:buNone/>
            </a:pPr>
            <a:br>
              <a:rPr lang="en-US" sz="3200" dirty="0"/>
            </a:br>
            <a:endParaRPr lang="en-US" sz="3200" dirty="0"/>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8275615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 Architecture</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Formalize this functional requirement into a formalized user story:</a:t>
            </a:r>
          </a:p>
          <a:p>
            <a:pPr marL="0" indent="0">
              <a:buNone/>
            </a:pPr>
            <a:endParaRPr lang="en-US" sz="3200" dirty="0"/>
          </a:p>
          <a:p>
            <a:pPr marL="0" indent="0">
              <a:buNone/>
            </a:pPr>
            <a:r>
              <a:rPr lang="en-US" sz="3200" dirty="0"/>
              <a:t>“Students can view their unofficial college transcript online.”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5835952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EFD3D9-44F0-4267-BCC1-1613E79D82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A779A851-95D6-41AF-937A-B0E4B7F6FA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953FB2E7-B6CB-429C-81EB-D9516D6D5C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Shape 13">
            <a:extLst>
              <a:ext uri="{FF2B5EF4-FFF2-40B4-BE49-F238E27FC236}">
                <a16:creationId xmlns:a16="http://schemas.microsoft.com/office/drawing/2014/main" id="{2EC40DB1-B719-4A13-9A4D-0966B4B27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FBC50D-4808-4F7C-8282-E846C8828770}"/>
              </a:ext>
            </a:extLst>
          </p:cNvPr>
          <p:cNvSpPr>
            <a:spLocks noGrp="1"/>
          </p:cNvSpPr>
          <p:nvPr>
            <p:ph type="title"/>
          </p:nvPr>
        </p:nvSpPr>
        <p:spPr>
          <a:xfrm>
            <a:off x="934872" y="982272"/>
            <a:ext cx="3388419" cy="4560970"/>
          </a:xfrm>
        </p:spPr>
        <p:txBody>
          <a:bodyPr>
            <a:normAutofit/>
          </a:bodyPr>
          <a:lstStyle/>
          <a:p>
            <a:r>
              <a:rPr lang="en-US" sz="4000" dirty="0">
                <a:solidFill>
                  <a:srgbClr val="FFFFFF"/>
                </a:solidFill>
              </a:rPr>
              <a:t>Summary</a:t>
            </a:r>
          </a:p>
        </p:txBody>
      </p:sp>
      <p:sp>
        <p:nvSpPr>
          <p:cNvPr id="16" name="Rectangle 8">
            <a:extLst>
              <a:ext uri="{FF2B5EF4-FFF2-40B4-BE49-F238E27FC236}">
                <a16:creationId xmlns:a16="http://schemas.microsoft.com/office/drawing/2014/main" id="{82211336-CFF3-412D-868A-6679C1004C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1ECB91DB-6034-4025-9762-F2144BB1DB51}"/>
              </a:ext>
            </a:extLst>
          </p:cNvPr>
          <p:cNvSpPr>
            <a:spLocks noGrp="1"/>
          </p:cNvSpPr>
          <p:nvPr>
            <p:ph idx="1"/>
          </p:nvPr>
        </p:nvSpPr>
        <p:spPr>
          <a:xfrm>
            <a:off x="5221862" y="1719618"/>
            <a:ext cx="6035266" cy="4588585"/>
          </a:xfrm>
        </p:spPr>
        <p:txBody>
          <a:bodyPr anchor="ctr">
            <a:normAutofit/>
          </a:bodyPr>
          <a:lstStyle/>
          <a:p>
            <a:r>
              <a:rPr lang="en-US" sz="2400" dirty="0">
                <a:solidFill>
                  <a:srgbClr val="FEFFFF"/>
                </a:solidFill>
              </a:rPr>
              <a:t>Database Applications are data-oriented applications and can be developed with no code /low code tools.</a:t>
            </a:r>
          </a:p>
          <a:p>
            <a:r>
              <a:rPr lang="en-US" sz="2400" dirty="0">
                <a:solidFill>
                  <a:srgbClr val="FEFFFF"/>
                </a:solidFill>
              </a:rPr>
              <a:t>Database Applications are divided into layers, presentation, business logic, data logic, and database.</a:t>
            </a:r>
          </a:p>
          <a:p>
            <a:r>
              <a:rPr lang="en-US" sz="2400" dirty="0">
                <a:solidFill>
                  <a:srgbClr val="FEFFFF"/>
                </a:solidFill>
              </a:rPr>
              <a:t>Database applications come in a wide variety of architectures from  Monolithic to </a:t>
            </a:r>
            <a:r>
              <a:rPr lang="en-US" sz="2400" dirty="0" err="1">
                <a:solidFill>
                  <a:srgbClr val="FEFFFF"/>
                </a:solidFill>
              </a:rPr>
              <a:t>MicroServices</a:t>
            </a:r>
            <a:endParaRPr lang="en-US" sz="2400" dirty="0">
              <a:solidFill>
                <a:srgbClr val="FEFFFF"/>
              </a:solidFill>
            </a:endParaRPr>
          </a:p>
          <a:p>
            <a:r>
              <a:rPr lang="en-US" sz="2400" dirty="0">
                <a:solidFill>
                  <a:srgbClr val="FEFFFF"/>
                </a:solidFill>
              </a:rPr>
              <a:t>User Stories can be used to capture presentation and business logic concerns for Database Applications</a:t>
            </a:r>
          </a:p>
          <a:p>
            <a:endParaRPr lang="en-US" sz="2400" dirty="0">
              <a:solidFill>
                <a:srgbClr val="FEFFFF"/>
              </a:solidFill>
            </a:endParaRPr>
          </a:p>
        </p:txBody>
      </p:sp>
    </p:spTree>
    <p:extLst>
      <p:ext uri="{BB962C8B-B14F-4D97-AF65-F5344CB8AC3E}">
        <p14:creationId xmlns:p14="http://schemas.microsoft.com/office/powerpoint/2010/main" val="7973349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7DFD18-B4ED-4F4C-8888-0F56DECFDE94}"/>
              </a:ext>
            </a:extLst>
          </p:cNvPr>
          <p:cNvSpPr>
            <a:spLocks noGrp="1"/>
          </p:cNvSpPr>
          <p:nvPr>
            <p:ph type="title"/>
          </p:nvPr>
        </p:nvSpPr>
        <p:spPr>
          <a:xfrm>
            <a:off x="1166650" y="1332952"/>
            <a:ext cx="3926898" cy="3921176"/>
          </a:xfrm>
        </p:spPr>
        <p:txBody>
          <a:bodyPr anchor="ctr">
            <a:normAutofit/>
          </a:bodyPr>
          <a:lstStyle/>
          <a:p>
            <a:r>
              <a:rPr lang="en-US" sz="5400"/>
              <a:t>Exit Ticket</a:t>
            </a:r>
          </a:p>
        </p:txBody>
      </p:sp>
      <p:grpSp>
        <p:nvGrpSpPr>
          <p:cNvPr id="16" name="Group 15">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17"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CB911516-3DF8-48A9-BAB6-34EB14CC135A}"/>
              </a:ext>
            </a:extLst>
          </p:cNvPr>
          <p:cNvSpPr>
            <a:spLocks noGrp="1"/>
          </p:cNvSpPr>
          <p:nvPr>
            <p:ph idx="1"/>
          </p:nvPr>
        </p:nvSpPr>
        <p:spPr>
          <a:xfrm>
            <a:off x="6421120" y="499833"/>
            <a:ext cx="5100320" cy="5581226"/>
          </a:xfrm>
        </p:spPr>
        <p:txBody>
          <a:bodyPr anchor="ctr">
            <a:normAutofit/>
          </a:bodyPr>
          <a:lstStyle/>
          <a:p>
            <a:pPr marL="0" indent="0">
              <a:buNone/>
            </a:pPr>
            <a:r>
              <a:rPr lang="en-US" sz="4400" dirty="0"/>
              <a:t>What I Learned</a:t>
            </a:r>
          </a:p>
          <a:p>
            <a:r>
              <a:rPr lang="en-US" sz="3600" dirty="0"/>
              <a:t>Share one important thing you learned from this lesson!</a:t>
            </a:r>
          </a:p>
          <a:p>
            <a:endParaRPr lang="en-US" dirty="0"/>
          </a:p>
          <a:p>
            <a:endParaRPr lang="en-US" dirty="0"/>
          </a:p>
        </p:txBody>
      </p:sp>
      <p:pic>
        <p:nvPicPr>
          <p:cNvPr id="5" name="Graphic 4" descr="Ticket">
            <a:extLst>
              <a:ext uri="{FF2B5EF4-FFF2-40B4-BE49-F238E27FC236}">
                <a16:creationId xmlns:a16="http://schemas.microsoft.com/office/drawing/2014/main" id="{FB5ECAFF-E0B9-4E51-90C5-0AE05C69D1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7338" y="3666598"/>
            <a:ext cx="1587530" cy="1587530"/>
          </a:xfrm>
          <a:prstGeom prst="rect">
            <a:avLst/>
          </a:prstGeom>
        </p:spPr>
      </p:pic>
    </p:spTree>
    <p:extLst>
      <p:ext uri="{BB962C8B-B14F-4D97-AF65-F5344CB8AC3E}">
        <p14:creationId xmlns:p14="http://schemas.microsoft.com/office/powerpoint/2010/main" val="109579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813EB-824F-42C5-947F-C9D9BDC543CE}"/>
              </a:ext>
            </a:extLst>
          </p:cNvPr>
          <p:cNvSpPr>
            <a:spLocks noGrp="1"/>
          </p:cNvSpPr>
          <p:nvPr>
            <p:ph type="title"/>
          </p:nvPr>
        </p:nvSpPr>
        <p:spPr>
          <a:xfrm>
            <a:off x="490194" y="1153572"/>
            <a:ext cx="3397040" cy="4461163"/>
          </a:xfrm>
        </p:spPr>
        <p:txBody>
          <a:bodyPr>
            <a:normAutofit/>
          </a:bodyPr>
          <a:lstStyle/>
          <a:p>
            <a:r>
              <a:rPr lang="en-US" dirty="0">
                <a:solidFill>
                  <a:srgbClr val="FFFFFF"/>
                </a:solidFill>
              </a:rPr>
              <a:t>Database Application Development Software</a:t>
            </a:r>
          </a:p>
        </p:txBody>
      </p:sp>
      <p:sp>
        <p:nvSpPr>
          <p:cNvPr id="3" name="Content Placeholder 2">
            <a:extLst>
              <a:ext uri="{FF2B5EF4-FFF2-40B4-BE49-F238E27FC236}">
                <a16:creationId xmlns:a16="http://schemas.microsoft.com/office/drawing/2014/main" id="{9AE29166-0A00-4D30-A67C-7D3C4AC5A7B3}"/>
              </a:ext>
            </a:extLst>
          </p:cNvPr>
          <p:cNvSpPr>
            <a:spLocks noGrp="1"/>
          </p:cNvSpPr>
          <p:nvPr>
            <p:ph idx="1"/>
          </p:nvPr>
        </p:nvSpPr>
        <p:spPr>
          <a:xfrm>
            <a:off x="4447308" y="591344"/>
            <a:ext cx="6906491" cy="5585619"/>
          </a:xfrm>
        </p:spPr>
        <p:txBody>
          <a:bodyPr anchor="ctr">
            <a:normAutofit/>
          </a:bodyPr>
          <a:lstStyle/>
          <a:p>
            <a:r>
              <a:rPr lang="en-US" dirty="0"/>
              <a:t>Software designed for the purpose of building database applications</a:t>
            </a:r>
          </a:p>
          <a:p>
            <a:r>
              <a:rPr lang="en-US" dirty="0"/>
              <a:t>Not a DBMS, but might have one built in.</a:t>
            </a:r>
          </a:p>
          <a:p>
            <a:r>
              <a:rPr lang="en-US" dirty="0"/>
              <a:t>No Code / Low Code development platforms</a:t>
            </a:r>
          </a:p>
          <a:p>
            <a:r>
              <a:rPr lang="en-US" dirty="0"/>
              <a:t>Examples:</a:t>
            </a:r>
          </a:p>
          <a:p>
            <a:pPr lvl="1"/>
            <a:r>
              <a:rPr lang="en-US" dirty="0"/>
              <a:t>Oracle APEX, Microsoft PowerApps, Google </a:t>
            </a:r>
            <a:r>
              <a:rPr lang="en-US" dirty="0" err="1"/>
              <a:t>AppSheet</a:t>
            </a:r>
            <a:r>
              <a:rPr lang="en-US" dirty="0"/>
              <a:t>,  Amazon </a:t>
            </a:r>
            <a:r>
              <a:rPr lang="en-US" dirty="0" err="1"/>
              <a:t>Honeycode</a:t>
            </a:r>
            <a:r>
              <a:rPr lang="en-US" dirty="0"/>
              <a:t>, </a:t>
            </a:r>
          </a:p>
          <a:p>
            <a:r>
              <a:rPr lang="en-US" dirty="0"/>
              <a:t>Examples with a DBMS built in</a:t>
            </a:r>
          </a:p>
          <a:p>
            <a:pPr lvl="1"/>
            <a:r>
              <a:rPr lang="en-US" dirty="0"/>
              <a:t>Microsoft Access, Claris FileMaker Pro, Intuit QuickBase</a:t>
            </a:r>
          </a:p>
          <a:p>
            <a:r>
              <a:rPr lang="en-US" dirty="0"/>
              <a:t>Also called Rapid Application Development (RAD) Platforms/Tools</a:t>
            </a:r>
          </a:p>
          <a:p>
            <a:endParaRPr lang="en-US" dirty="0"/>
          </a:p>
        </p:txBody>
      </p:sp>
    </p:spTree>
    <p:extLst>
      <p:ext uri="{BB962C8B-B14F-4D97-AF65-F5344CB8AC3E}">
        <p14:creationId xmlns:p14="http://schemas.microsoft.com/office/powerpoint/2010/main" val="25840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Applications</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Database Applications Provide a user interface to data management for end users.</a:t>
            </a:r>
          </a:p>
          <a:p>
            <a:pPr marL="0" indent="0">
              <a:buNone/>
            </a:pPr>
            <a:br>
              <a:rPr lang="en-US" sz="3200" dirty="0"/>
            </a:br>
            <a:endParaRPr lang="en-US" sz="3200" dirty="0"/>
          </a:p>
          <a:p>
            <a:pPr marL="514350" indent="-514350">
              <a:buAutoNum type="alphaLcPeriod"/>
            </a:pPr>
            <a:r>
              <a:rPr lang="en-US" sz="3200" dirty="0"/>
              <a:t>True</a:t>
            </a:r>
          </a:p>
          <a:p>
            <a:pPr marL="514350" indent="-514350">
              <a:buAutoNum type="alphaLcPeriod"/>
            </a:pPr>
            <a:r>
              <a:rPr lang="en-US" sz="3200" dirty="0"/>
              <a:t>False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1804112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C69E1-79D5-4CCA-9AE3-8CCDB54E5D78}"/>
              </a:ext>
            </a:extLst>
          </p:cNvPr>
          <p:cNvSpPr>
            <a:spLocks noGrp="1"/>
          </p:cNvSpPr>
          <p:nvPr>
            <p:ph type="title"/>
          </p:nvPr>
        </p:nvSpPr>
        <p:spPr>
          <a:xfrm>
            <a:off x="1136428" y="627564"/>
            <a:ext cx="7474172" cy="1325563"/>
          </a:xfrm>
        </p:spPr>
        <p:txBody>
          <a:bodyPr>
            <a:normAutofit/>
          </a:bodyPr>
          <a:lstStyle/>
          <a:p>
            <a:r>
              <a:rPr lang="en-US" dirty="0"/>
              <a:t>Check Yourself: Database Applications</a:t>
            </a:r>
          </a:p>
        </p:txBody>
      </p:sp>
      <p:sp>
        <p:nvSpPr>
          <p:cNvPr id="3" name="Content Placeholder 2">
            <a:extLst>
              <a:ext uri="{FF2B5EF4-FFF2-40B4-BE49-F238E27FC236}">
                <a16:creationId xmlns:a16="http://schemas.microsoft.com/office/drawing/2014/main" id="{23BFC44E-10DC-44C2-99E8-3D541093BB67}"/>
              </a:ext>
            </a:extLst>
          </p:cNvPr>
          <p:cNvSpPr>
            <a:spLocks noGrp="1"/>
          </p:cNvSpPr>
          <p:nvPr>
            <p:ph idx="1"/>
          </p:nvPr>
        </p:nvSpPr>
        <p:spPr>
          <a:xfrm>
            <a:off x="508712" y="2146434"/>
            <a:ext cx="7908102" cy="4711566"/>
          </a:xfrm>
        </p:spPr>
        <p:txBody>
          <a:bodyPr anchor="ctr">
            <a:normAutofit/>
          </a:bodyPr>
          <a:lstStyle/>
          <a:p>
            <a:pPr marL="0" indent="0">
              <a:buNone/>
            </a:pPr>
            <a:r>
              <a:rPr lang="en-US" sz="3200" dirty="0"/>
              <a:t>Software used to create database applications will typically only work with a single DBMS.</a:t>
            </a:r>
          </a:p>
          <a:p>
            <a:pPr marL="0" indent="0">
              <a:buNone/>
            </a:pPr>
            <a:br>
              <a:rPr lang="en-US" sz="3200" dirty="0"/>
            </a:br>
            <a:endParaRPr lang="en-US" sz="3200" dirty="0"/>
          </a:p>
          <a:p>
            <a:pPr marL="514350" indent="-514350">
              <a:buAutoNum type="alphaLcPeriod"/>
            </a:pPr>
            <a:r>
              <a:rPr lang="en-US" sz="3200" dirty="0"/>
              <a:t>True</a:t>
            </a:r>
          </a:p>
          <a:p>
            <a:pPr marL="514350" indent="-514350">
              <a:buAutoNum type="alphaLcPeriod"/>
            </a:pPr>
            <a:r>
              <a:rPr lang="en-US" sz="3200" dirty="0"/>
              <a:t>False</a:t>
            </a:r>
          </a:p>
        </p:txBody>
      </p:sp>
      <p:sp>
        <p:nvSpPr>
          <p:cNvPr id="17" name="Rectangle 16">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hecklist">
            <a:extLst>
              <a:ext uri="{FF2B5EF4-FFF2-40B4-BE49-F238E27FC236}">
                <a16:creationId xmlns:a16="http://schemas.microsoft.com/office/drawing/2014/main" id="{D2C860C0-70FA-4F2C-9B3A-897851D4E7F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4280111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1586</TotalTime>
  <Words>3294</Words>
  <Application>Microsoft Office PowerPoint</Application>
  <PresentationFormat>Widescreen</PresentationFormat>
  <Paragraphs>556</Paragraphs>
  <Slides>65</Slides>
  <Notes>29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Sherman Sans Book</vt:lpstr>
      <vt:lpstr>Office Theme</vt:lpstr>
      <vt:lpstr>Unit 09</vt:lpstr>
      <vt:lpstr>Agenda</vt:lpstr>
      <vt:lpstr>Database Applications</vt:lpstr>
      <vt:lpstr>What is a Database Application?</vt:lpstr>
      <vt:lpstr>Db Application Facilitates Data Management</vt:lpstr>
      <vt:lpstr>Database Applications Have Many Names:</vt:lpstr>
      <vt:lpstr>Database Application Development Software</vt:lpstr>
      <vt:lpstr>Check Yourself: Database Applications</vt:lpstr>
      <vt:lpstr>Check Yourself: Database Applications</vt:lpstr>
      <vt:lpstr>Recall: DBLC</vt:lpstr>
      <vt:lpstr>Recall: Data Models</vt:lpstr>
      <vt:lpstr>Database Applications Layers</vt:lpstr>
      <vt:lpstr>Layers of a Modern  Data-Oriented Application</vt:lpstr>
      <vt:lpstr>Presentation Layer</vt:lpstr>
      <vt:lpstr>Business Logic Layer</vt:lpstr>
      <vt:lpstr>Data Logic Layer</vt:lpstr>
      <vt:lpstr>What is Data Logic ?</vt:lpstr>
      <vt:lpstr>Database</vt:lpstr>
      <vt:lpstr>Demo:</vt:lpstr>
      <vt:lpstr>Check Yourself: Database Application Layers</vt:lpstr>
      <vt:lpstr>Check Yourself: Database Application Layers</vt:lpstr>
      <vt:lpstr>Check Yourself: Database Application Layers</vt:lpstr>
      <vt:lpstr>Database Applications Architectures</vt:lpstr>
      <vt:lpstr>What is Application Architecture?</vt:lpstr>
      <vt:lpstr>Application Architectures</vt:lpstr>
      <vt:lpstr>A Monolithic Application</vt:lpstr>
      <vt:lpstr>Monolithic Over Distributed Storage</vt:lpstr>
      <vt:lpstr>Classic Issue With Monolithic + Storage</vt:lpstr>
      <vt:lpstr>Scaling Up</vt:lpstr>
      <vt:lpstr>Scaling Up</vt:lpstr>
      <vt:lpstr>Check Yourself: Database Application Architecture</vt:lpstr>
      <vt:lpstr>Breaking Up Is Hard To Do!</vt:lpstr>
      <vt:lpstr>Middleware</vt:lpstr>
      <vt:lpstr>Middleware Alphabet Soup</vt:lpstr>
      <vt:lpstr>Check Yourself: Database Application Architecture</vt:lpstr>
      <vt:lpstr>2-Tier Client/Server</vt:lpstr>
      <vt:lpstr>Where is the Business Logic?</vt:lpstr>
      <vt:lpstr>Thin-Client, Fat-Client examples</vt:lpstr>
      <vt:lpstr>Check Yourself: Database Application Architecture</vt:lpstr>
      <vt:lpstr>3-Tier Client/Server</vt:lpstr>
      <vt:lpstr>Web 3-Tier Example  (Wordpress)</vt:lpstr>
      <vt:lpstr>N-Tier</vt:lpstr>
      <vt:lpstr>Enterprise Service Bus</vt:lpstr>
      <vt:lpstr>Service-Oriented Architecture</vt:lpstr>
      <vt:lpstr>Check Yourself: Database Application Architecture</vt:lpstr>
      <vt:lpstr>Web As Middleware and Microservices</vt:lpstr>
      <vt:lpstr>Typical Micro Services Responsibilities</vt:lpstr>
      <vt:lpstr>Micro Services</vt:lpstr>
      <vt:lpstr>Micro Services Example</vt:lpstr>
      <vt:lpstr>Check Yourself: Database Application Architecture</vt:lpstr>
      <vt:lpstr>Check Yourself: Database Application Architecture</vt:lpstr>
      <vt:lpstr>Tools For Building Data-Driven Apps We Will Use In This Course</vt:lpstr>
      <vt:lpstr>Development Of Database Applications</vt:lpstr>
      <vt:lpstr>Recall: DBLC</vt:lpstr>
      <vt:lpstr>Model First Approach</vt:lpstr>
      <vt:lpstr>What is a user story?</vt:lpstr>
      <vt:lpstr>Informal / Formal User Stories</vt:lpstr>
      <vt:lpstr>Example User Stories</vt:lpstr>
      <vt:lpstr>User Stories become Application Features</vt:lpstr>
      <vt:lpstr>User Stories become Application Features</vt:lpstr>
      <vt:lpstr>Check Yourself: Database Application Architecture</vt:lpstr>
      <vt:lpstr>Check Yourself: Database Application Architecture</vt:lpstr>
      <vt:lpstr>Check Yourself: Database Application Architecture</vt:lpstr>
      <vt:lpstr>Summary</vt:lpstr>
      <vt:lpstr>Exit Ticket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09</dc:title>
  <dc:creator>Michael A Fudge Jr</dc:creator>
  <cp:lastModifiedBy>Michael A Fudge</cp:lastModifiedBy>
  <cp:revision>1</cp:revision>
  <dcterms:created xsi:type="dcterms:W3CDTF">2020-10-11T16:08:06Z</dcterms:created>
  <dcterms:modified xsi:type="dcterms:W3CDTF">2024-06-05T19:57:00Z</dcterms:modified>
</cp:coreProperties>
</file>